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>
      <p:cViewPr varScale="1">
        <p:scale>
          <a:sx n="90" d="100"/>
          <a:sy n="90" d="100"/>
        </p:scale>
        <p:origin x="1744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F57-C700-4090-9558-9A61DB3814E7}" type="datetimeFigureOut">
              <a:rPr lang="de-DE" smtClean="0"/>
              <a:pPr/>
              <a:t>26.09.16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11D1-1D06-4916-97C4-B505D036874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1834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F57-C700-4090-9558-9A61DB3814E7}" type="datetimeFigureOut">
              <a:rPr lang="de-DE" smtClean="0"/>
              <a:pPr/>
              <a:t>26.09.16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11D1-1D06-4916-97C4-B505D036874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5557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F57-C700-4090-9558-9A61DB3814E7}" type="datetimeFigureOut">
              <a:rPr lang="de-DE" smtClean="0"/>
              <a:pPr/>
              <a:t>26.09.16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11D1-1D06-4916-97C4-B505D036874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0110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F57-C700-4090-9558-9A61DB3814E7}" type="datetimeFigureOut">
              <a:rPr lang="de-DE" smtClean="0"/>
              <a:pPr/>
              <a:t>26.09.16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11D1-1D06-4916-97C4-B505D036874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3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F57-C700-4090-9558-9A61DB3814E7}" type="datetimeFigureOut">
              <a:rPr lang="de-DE" smtClean="0"/>
              <a:pPr/>
              <a:t>26.09.16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11D1-1D06-4916-97C4-B505D036874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8398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F57-C700-4090-9558-9A61DB3814E7}" type="datetimeFigureOut">
              <a:rPr lang="de-DE" smtClean="0"/>
              <a:pPr/>
              <a:t>26.09.16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11D1-1D06-4916-97C4-B505D036874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58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F57-C700-4090-9558-9A61DB3814E7}" type="datetimeFigureOut">
              <a:rPr lang="de-DE" smtClean="0"/>
              <a:pPr/>
              <a:t>26.09.16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11D1-1D06-4916-97C4-B505D036874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1679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F57-C700-4090-9558-9A61DB3814E7}" type="datetimeFigureOut">
              <a:rPr lang="de-DE" smtClean="0"/>
              <a:pPr/>
              <a:t>26.09.16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11D1-1D06-4916-97C4-B505D036874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768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F57-C700-4090-9558-9A61DB3814E7}" type="datetimeFigureOut">
              <a:rPr lang="de-DE" smtClean="0"/>
              <a:pPr/>
              <a:t>26.09.16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11D1-1D06-4916-97C4-B505D036874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354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F57-C700-4090-9558-9A61DB3814E7}" type="datetimeFigureOut">
              <a:rPr lang="de-DE" smtClean="0"/>
              <a:pPr/>
              <a:t>26.09.16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11D1-1D06-4916-97C4-B505D036874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273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2F57-C700-4090-9558-9A61DB3814E7}" type="datetimeFigureOut">
              <a:rPr lang="de-DE" smtClean="0"/>
              <a:pPr/>
              <a:t>26.09.16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11D1-1D06-4916-97C4-B505D036874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51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22F57-C700-4090-9558-9A61DB3814E7}" type="datetimeFigureOut">
              <a:rPr lang="de-DE" smtClean="0"/>
              <a:pPr/>
              <a:t>26.09.16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911D1-1D06-4916-97C4-B505D036874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79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785818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CESSDA (1)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608512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Consortium of </a:t>
            </a:r>
            <a:r>
              <a:rPr lang="en-GB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European Social </a:t>
            </a:r>
            <a:r>
              <a:rPr lang="en-GB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Science Data </a:t>
            </a:r>
            <a:r>
              <a:rPr lang="en-GB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Archives</a:t>
            </a:r>
            <a:br>
              <a:rPr lang="en-GB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GB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www.cessda.net</a:t>
            </a:r>
            <a:endParaRPr lang="en-GB" sz="2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GB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Mission</a:t>
            </a:r>
            <a:r>
              <a:rPr lang="en-GB" sz="2800" dirty="0" smtClean="0"/>
              <a:t>: “</a:t>
            </a:r>
            <a:r>
              <a:rPr lang="en-GB" sz="2400" i="1" dirty="0" smtClean="0"/>
              <a:t>To provide a full scale sustainable research infrastructure that enables the research community to conduct high-quality research in the social sciences which can contribute inter alia to effective solutions to the major challenges facing society today.”</a:t>
            </a:r>
            <a:endParaRPr lang="en-GB" sz="2800" dirty="0" smtClean="0"/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GB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Use of </a:t>
            </a:r>
            <a:r>
              <a:rPr lang="en-GB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eInfrastructures</a:t>
            </a:r>
            <a:r>
              <a:rPr lang="en-GB" sz="2800" dirty="0" smtClean="0"/>
              <a:t>: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ü"/>
            </a:pPr>
            <a:r>
              <a:rPr lang="en-GB" sz="2400" dirty="0" smtClean="0"/>
              <a:t>Knowledge sharing and technical know-how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ü"/>
            </a:pPr>
            <a:r>
              <a:rPr lang="en-GB" sz="2400" dirty="0" smtClean="0"/>
              <a:t>Sharing Requirements/Use cases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ü"/>
            </a:pPr>
            <a:r>
              <a:rPr lang="en-GB" sz="2400" dirty="0" smtClean="0"/>
              <a:t>Best practices</a:t>
            </a:r>
          </a:p>
          <a:p>
            <a:endParaRPr lang="de-DE" sz="2800" dirty="0" smtClean="0"/>
          </a:p>
        </p:txBody>
      </p:sp>
      <p:pic>
        <p:nvPicPr>
          <p:cNvPr id="1026" name="Picture 2" descr="http://www.digitalinfrastructures.eu/sites/all/themes/infine/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661248"/>
            <a:ext cx="2251772" cy="110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26" y="5823744"/>
            <a:ext cx="2038274" cy="64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9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785818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CESSDA (2)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302811"/>
          </a:xfrm>
        </p:spPr>
        <p:txBody>
          <a:bodyPr>
            <a:normAutofit lnSpcReduction="10000"/>
          </a:bodyPr>
          <a:lstStyle/>
          <a:p>
            <a:r>
              <a:rPr lang="en-GB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Better coordinate service delivery across RIs?</a:t>
            </a:r>
          </a:p>
          <a:p>
            <a:pPr>
              <a:buFont typeface="Wingdings" charset="2"/>
              <a:buChar char="ü"/>
            </a:pPr>
            <a:r>
              <a:rPr lang="en-GB" sz="2800" dirty="0" smtClean="0"/>
              <a:t>Central hub, expert groups, etc.</a:t>
            </a:r>
          </a:p>
          <a:p>
            <a:r>
              <a:rPr lang="en-GB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 increase participation of RI representatives in </a:t>
            </a:r>
            <a:r>
              <a:rPr lang="en-GB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eInfrastructures</a:t>
            </a:r>
            <a:r>
              <a:rPr lang="en-GB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pPr>
              <a:buFont typeface="Wingdings" charset="2"/>
              <a:buChar char="ü"/>
            </a:pPr>
            <a:r>
              <a:rPr lang="en-GB" sz="2400" dirty="0" smtClean="0"/>
              <a:t>Partnership agreements (different levels) &amp; Yearly fee;</a:t>
            </a:r>
          </a:p>
          <a:p>
            <a:pPr>
              <a:buFont typeface="Wingdings" charset="2"/>
              <a:buChar char="ü"/>
            </a:pPr>
            <a:r>
              <a:rPr lang="en-GB" sz="2400" dirty="0"/>
              <a:t>Definition of interoperability levels (complying with requirements and standards</a:t>
            </a:r>
            <a:r>
              <a:rPr lang="en-GB" sz="2400" dirty="0" smtClean="0"/>
              <a:t>);</a:t>
            </a:r>
          </a:p>
          <a:p>
            <a:pPr>
              <a:buFont typeface="Wingdings" charset="2"/>
              <a:buChar char="ü"/>
            </a:pPr>
            <a:r>
              <a:rPr lang="en-GB" sz="2400" dirty="0" smtClean="0"/>
              <a:t>Definition </a:t>
            </a:r>
            <a:r>
              <a:rPr lang="en-GB" sz="2400" dirty="0"/>
              <a:t>of </a:t>
            </a:r>
            <a:r>
              <a:rPr lang="en-GB" sz="2400" dirty="0" smtClean="0"/>
              <a:t>Road-map, </a:t>
            </a:r>
            <a:r>
              <a:rPr lang="en-GB" sz="2400" dirty="0"/>
              <a:t>Work </a:t>
            </a:r>
            <a:r>
              <a:rPr lang="en-GB" sz="2400" dirty="0" smtClean="0"/>
              <a:t>plans, </a:t>
            </a:r>
            <a:r>
              <a:rPr lang="en-GB" sz="2400" dirty="0"/>
              <a:t>O</a:t>
            </a:r>
            <a:r>
              <a:rPr lang="en-GB" sz="2400" dirty="0" smtClean="0"/>
              <a:t>utcomes;</a:t>
            </a:r>
          </a:p>
          <a:p>
            <a:pPr>
              <a:buFont typeface="Wingdings" charset="2"/>
              <a:buChar char="ü"/>
            </a:pPr>
            <a:r>
              <a:rPr lang="en-GB" sz="2400" dirty="0" smtClean="0"/>
              <a:t>Regular technical meetings (for knowledge-sharing and etc.)</a:t>
            </a:r>
          </a:p>
          <a:p>
            <a:pPr>
              <a:buFont typeface="Wingdings" charset="2"/>
              <a:buChar char="ü"/>
            </a:pPr>
            <a:r>
              <a:rPr lang="is-IS" sz="2400" dirty="0" smtClean="0"/>
              <a:t>….</a:t>
            </a:r>
            <a:endParaRPr lang="en-GB" sz="2400" dirty="0" smtClean="0"/>
          </a:p>
          <a:p>
            <a:pPr>
              <a:buFont typeface="Wingdings" charset="2"/>
              <a:buChar char="ü"/>
            </a:pPr>
            <a:endParaRPr lang="en-GB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de-DE" dirty="0"/>
          </a:p>
        </p:txBody>
      </p:sp>
      <p:pic>
        <p:nvPicPr>
          <p:cNvPr id="1026" name="Picture 2" descr="http://www.digitalinfrastructures.eu/sites/all/themes/infine/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661248"/>
            <a:ext cx="2251772" cy="110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26" y="5823744"/>
            <a:ext cx="2038274" cy="64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9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79</Words>
  <Application>Microsoft Macintosh PowerPoint</Application>
  <PresentationFormat>On-screen Show (4:3)</PresentationFormat>
  <Paragraphs>16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Wingdings</vt:lpstr>
      <vt:lpstr>Larissa</vt:lpstr>
      <vt:lpstr>CESSDA (1)</vt:lpstr>
      <vt:lpstr>CESSDA (2)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 logo</dc:title>
  <dc:creator>Anthony Ross-Hellauer</dc:creator>
  <cp:lastModifiedBy>Hossein Abroshan</cp:lastModifiedBy>
  <cp:revision>11</cp:revision>
  <dcterms:created xsi:type="dcterms:W3CDTF">2016-09-08T12:52:11Z</dcterms:created>
  <dcterms:modified xsi:type="dcterms:W3CDTF">2016-09-26T21:44:22Z</dcterms:modified>
</cp:coreProperties>
</file>