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3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93" r:id="rId7"/>
    <p:sldId id="294" r:id="rId8"/>
    <p:sldId id="263" r:id="rId9"/>
    <p:sldId id="298" r:id="rId10"/>
    <p:sldId id="295" r:id="rId11"/>
    <p:sldId id="296" r:id="rId12"/>
    <p:sldId id="297" r:id="rId13"/>
    <p:sldId id="277" r:id="rId14"/>
    <p:sldId id="278" r:id="rId15"/>
    <p:sldId id="281" r:id="rId16"/>
    <p:sldId id="273" r:id="rId17"/>
    <p:sldId id="272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ob Tendel" initials="JT" lastIdx="1" clrIdx="0">
    <p:extLst>
      <p:ext uri="{19B8F6BF-5375-455C-9EA6-DF929625EA0E}">
        <p15:presenceInfo xmlns:p15="http://schemas.microsoft.com/office/powerpoint/2012/main" userId="1edeefe9bb8fd2a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FF4D"/>
    <a:srgbClr val="FF01B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93" autoAdjust="0"/>
  </p:normalViewPr>
  <p:slideViewPr>
    <p:cSldViewPr snapToGrid="0">
      <p:cViewPr varScale="1">
        <p:scale>
          <a:sx n="101" d="100"/>
          <a:sy n="101" d="100"/>
        </p:scale>
        <p:origin x="138" y="2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4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5E3938-F383-4042-969D-38385A202730}" type="doc">
      <dgm:prSet loTypeId="urn:microsoft.com/office/officeart/2005/8/layout/cycle6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6181573-DE23-4BAA-A8A9-4D9537202B78}">
      <dgm:prSet phldrT="[Text]" custT="1"/>
      <dgm:spPr>
        <a:xfrm>
          <a:off x="902018" y="947"/>
          <a:ext cx="777841" cy="505596"/>
        </a:xfrm>
        <a:prstGeom prst="roundRect">
          <a:avLst/>
        </a:prstGeom>
        <a:solidFill>
          <a:srgbClr val="344068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D9E0E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Data Processing</a:t>
          </a:r>
        </a:p>
      </dgm:t>
    </dgm:pt>
    <dgm:pt modelId="{40BC5449-966F-415B-97D2-233E21CF0264}" type="parTrans" cxnId="{1E86C0F9-5B09-42FF-994F-9E1ABE75A620}">
      <dgm:prSet/>
      <dgm:spPr/>
      <dgm:t>
        <a:bodyPr/>
        <a:lstStyle/>
        <a:p>
          <a:endParaRPr lang="en-GB" sz="2400" b="1"/>
        </a:p>
      </dgm:t>
    </dgm:pt>
    <dgm:pt modelId="{D5443D0D-D7B6-4DD2-ACA8-FFAA76D2BA57}" type="sibTrans" cxnId="{1E86C0F9-5B09-42FF-994F-9E1ABE75A620}">
      <dgm:prSet/>
      <dgm:spPr>
        <a:xfrm>
          <a:off x="455583" y="253746"/>
          <a:ext cx="1670712" cy="1670712"/>
        </a:xfrm>
        <a:custGeom>
          <a:avLst/>
          <a:gdLst/>
          <a:ahLst/>
          <a:cxnLst/>
          <a:rect l="0" t="0" r="0" b="0"/>
          <a:pathLst>
            <a:path>
              <a:moveTo>
                <a:pt x="1229880" y="99034"/>
              </a:moveTo>
              <a:arcTo wR="835356" hR="835356" stAng="17890955" swAng="2626019"/>
            </a:path>
          </a:pathLst>
        </a:custGeom>
        <a:noFill/>
        <a:ln w="12700" cap="flat" cmpd="sng" algn="ctr">
          <a:solidFill>
            <a:srgbClr val="34406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 sz="2400" b="1"/>
        </a:p>
      </dgm:t>
    </dgm:pt>
    <dgm:pt modelId="{3E0A8532-32CB-4AAF-86C9-5B9508567AAB}">
      <dgm:prSet phldrT="[Text]" custT="1"/>
      <dgm:spPr>
        <a:xfrm>
          <a:off x="1737375" y="836304"/>
          <a:ext cx="777841" cy="505596"/>
        </a:xfrm>
        <a:prstGeom prst="roundRect">
          <a:avLst/>
        </a:prstGeom>
        <a:solidFill>
          <a:srgbClr val="344068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D9E0E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Product Generation</a:t>
          </a:r>
        </a:p>
      </dgm:t>
    </dgm:pt>
    <dgm:pt modelId="{35A653EC-EEED-46DC-8EC6-9B7907CAF6C6}" type="parTrans" cxnId="{308874F0-A3CB-42A8-8F50-0B6FC21C1E3F}">
      <dgm:prSet/>
      <dgm:spPr/>
      <dgm:t>
        <a:bodyPr/>
        <a:lstStyle/>
        <a:p>
          <a:endParaRPr lang="en-GB" sz="2400" b="1"/>
        </a:p>
      </dgm:t>
    </dgm:pt>
    <dgm:pt modelId="{2D88A709-6E63-4347-8B63-E5B04EA6B604}" type="sibTrans" cxnId="{308874F0-A3CB-42A8-8F50-0B6FC21C1E3F}">
      <dgm:prSet/>
      <dgm:spPr>
        <a:xfrm>
          <a:off x="455583" y="253746"/>
          <a:ext cx="1670712" cy="1670712"/>
        </a:xfrm>
        <a:custGeom>
          <a:avLst/>
          <a:gdLst/>
          <a:ahLst/>
          <a:cxnLst/>
          <a:rect l="0" t="0" r="0" b="0"/>
          <a:pathLst>
            <a:path>
              <a:moveTo>
                <a:pt x="1629599" y="1094194"/>
              </a:moveTo>
              <a:arcTo wR="835356" hR="835356" stAng="1083025" swAng="2626019"/>
            </a:path>
          </a:pathLst>
        </a:custGeom>
        <a:noFill/>
        <a:ln w="12700" cap="flat" cmpd="sng" algn="ctr">
          <a:solidFill>
            <a:srgbClr val="34406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 sz="2400" b="1"/>
        </a:p>
      </dgm:t>
    </dgm:pt>
    <dgm:pt modelId="{2324F07A-8FB1-48B4-8656-9B58072949AF}">
      <dgm:prSet phldrT="[Text]" custT="1"/>
      <dgm:spPr>
        <a:xfrm>
          <a:off x="902018" y="1671660"/>
          <a:ext cx="777841" cy="505596"/>
        </a:xfrm>
        <a:prstGeom prst="roundRect">
          <a:avLst/>
        </a:prstGeom>
        <a:solidFill>
          <a:srgbClr val="344068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D9E0E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Archives</a:t>
          </a:r>
        </a:p>
      </dgm:t>
    </dgm:pt>
    <dgm:pt modelId="{7C20D76B-244A-4073-936C-8C9B90D8F2AD}" type="sibTrans" cxnId="{7ADDC00A-6476-4755-9397-7836DAC12054}">
      <dgm:prSet/>
      <dgm:spPr>
        <a:xfrm>
          <a:off x="455583" y="253746"/>
          <a:ext cx="1670712" cy="1670712"/>
        </a:xfrm>
        <a:custGeom>
          <a:avLst/>
          <a:gdLst/>
          <a:ahLst/>
          <a:cxnLst/>
          <a:rect l="0" t="0" r="0" b="0"/>
          <a:pathLst>
            <a:path>
              <a:moveTo>
                <a:pt x="440831" y="1571678"/>
              </a:moveTo>
              <a:arcTo wR="835356" hR="835356" stAng="7090955" swAng="2626019"/>
            </a:path>
          </a:pathLst>
        </a:custGeom>
        <a:noFill/>
        <a:ln w="12700" cap="flat" cmpd="sng" algn="ctr">
          <a:solidFill>
            <a:srgbClr val="34406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 sz="2400" b="1"/>
        </a:p>
      </dgm:t>
    </dgm:pt>
    <dgm:pt modelId="{6C3E23C0-EA4D-4299-877A-C3C5112B1E91}" type="parTrans" cxnId="{7ADDC00A-6476-4755-9397-7836DAC12054}">
      <dgm:prSet/>
      <dgm:spPr/>
      <dgm:t>
        <a:bodyPr/>
        <a:lstStyle/>
        <a:p>
          <a:endParaRPr lang="en-GB" sz="2400" b="1"/>
        </a:p>
      </dgm:t>
    </dgm:pt>
    <dgm:pt modelId="{9288C647-11A7-43F1-9C87-BC6C235CFDFB}">
      <dgm:prSet phldrT="[Text]" custT="1"/>
      <dgm:spPr>
        <a:xfrm>
          <a:off x="66662" y="836304"/>
          <a:ext cx="777841" cy="505596"/>
        </a:xfrm>
        <a:prstGeom prst="roundRect">
          <a:avLst/>
        </a:prstGeom>
        <a:solidFill>
          <a:srgbClr val="344068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D9E0E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Satellite Downlink</a:t>
          </a:r>
        </a:p>
      </dgm:t>
    </dgm:pt>
    <dgm:pt modelId="{113CCE56-D33E-4319-A615-4933C9930339}" type="parTrans" cxnId="{CFE7D808-E6C7-4171-8E6C-8375D59D37BF}">
      <dgm:prSet/>
      <dgm:spPr/>
      <dgm:t>
        <a:bodyPr/>
        <a:lstStyle/>
        <a:p>
          <a:endParaRPr lang="en-GB" sz="2400" b="1"/>
        </a:p>
      </dgm:t>
    </dgm:pt>
    <dgm:pt modelId="{E39902A0-C05D-4813-960E-69D78E9ACA1D}" type="sibTrans" cxnId="{CFE7D808-E6C7-4171-8E6C-8375D59D37BF}">
      <dgm:prSet/>
      <dgm:spPr>
        <a:xfrm>
          <a:off x="455583" y="253746"/>
          <a:ext cx="1670712" cy="1670712"/>
        </a:xfrm>
        <a:custGeom>
          <a:avLst/>
          <a:gdLst/>
          <a:ahLst/>
          <a:cxnLst/>
          <a:rect l="0" t="0" r="0" b="0"/>
          <a:pathLst>
            <a:path>
              <a:moveTo>
                <a:pt x="41112" y="576517"/>
              </a:moveTo>
              <a:arcTo wR="835356" hR="835356" stAng="11883025" swAng="2626019"/>
            </a:path>
          </a:pathLst>
        </a:custGeom>
        <a:noFill/>
        <a:ln w="12700" cap="flat" cmpd="sng" algn="ctr">
          <a:solidFill>
            <a:srgbClr val="34406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 sz="2400" b="1"/>
        </a:p>
      </dgm:t>
    </dgm:pt>
    <dgm:pt modelId="{79D003D3-4750-4B80-BB65-7AF0865C78C0}" type="pres">
      <dgm:prSet presAssocID="{875E3938-F383-4042-969D-38385A202730}" presName="cycle" presStyleCnt="0">
        <dgm:presLayoutVars>
          <dgm:dir/>
          <dgm:resizeHandles val="exact"/>
        </dgm:presLayoutVars>
      </dgm:prSet>
      <dgm:spPr/>
    </dgm:pt>
    <dgm:pt modelId="{4A1B0DF2-2B7B-4190-AB22-E2C437C2E005}" type="pres">
      <dgm:prSet presAssocID="{46181573-DE23-4BAA-A8A9-4D9537202B78}" presName="node" presStyleLbl="node1" presStyleIdx="0" presStyleCnt="4">
        <dgm:presLayoutVars>
          <dgm:bulletEnabled val="1"/>
        </dgm:presLayoutVars>
      </dgm:prSet>
      <dgm:spPr/>
    </dgm:pt>
    <dgm:pt modelId="{FC712BB3-DB51-4EE2-8B45-7BFCF77AA8B0}" type="pres">
      <dgm:prSet presAssocID="{46181573-DE23-4BAA-A8A9-4D9537202B78}" presName="spNode" presStyleCnt="0"/>
      <dgm:spPr/>
    </dgm:pt>
    <dgm:pt modelId="{8F246371-56BF-4817-A206-2A96E5F4E271}" type="pres">
      <dgm:prSet presAssocID="{D5443D0D-D7B6-4DD2-ACA8-FFAA76D2BA57}" presName="sibTrans" presStyleLbl="sibTrans1D1" presStyleIdx="0" presStyleCnt="4"/>
      <dgm:spPr/>
    </dgm:pt>
    <dgm:pt modelId="{3EB40D77-F7E7-41AD-9C28-9DE15B3B0ECE}" type="pres">
      <dgm:prSet presAssocID="{3E0A8532-32CB-4AAF-86C9-5B9508567AAB}" presName="node" presStyleLbl="node1" presStyleIdx="1" presStyleCnt="4">
        <dgm:presLayoutVars>
          <dgm:bulletEnabled val="1"/>
        </dgm:presLayoutVars>
      </dgm:prSet>
      <dgm:spPr/>
    </dgm:pt>
    <dgm:pt modelId="{642186DE-8A90-478C-89F1-4CC22F1D3521}" type="pres">
      <dgm:prSet presAssocID="{3E0A8532-32CB-4AAF-86C9-5B9508567AAB}" presName="spNode" presStyleCnt="0"/>
      <dgm:spPr/>
    </dgm:pt>
    <dgm:pt modelId="{8D407EB9-DCBC-4EF6-86B7-68CF3DB2CB1E}" type="pres">
      <dgm:prSet presAssocID="{2D88A709-6E63-4347-8B63-E5B04EA6B604}" presName="sibTrans" presStyleLbl="sibTrans1D1" presStyleIdx="1" presStyleCnt="4"/>
      <dgm:spPr/>
    </dgm:pt>
    <dgm:pt modelId="{6D402C50-090B-4EBF-9576-34BEA932B0A4}" type="pres">
      <dgm:prSet presAssocID="{2324F07A-8FB1-48B4-8656-9B58072949AF}" presName="node" presStyleLbl="node1" presStyleIdx="2" presStyleCnt="4">
        <dgm:presLayoutVars>
          <dgm:bulletEnabled val="1"/>
        </dgm:presLayoutVars>
      </dgm:prSet>
      <dgm:spPr/>
    </dgm:pt>
    <dgm:pt modelId="{D19CEFC9-F475-40D5-9123-E2BE08F2AC92}" type="pres">
      <dgm:prSet presAssocID="{2324F07A-8FB1-48B4-8656-9B58072949AF}" presName="spNode" presStyleCnt="0"/>
      <dgm:spPr/>
    </dgm:pt>
    <dgm:pt modelId="{780BB767-0105-4A80-A397-89B519AE3670}" type="pres">
      <dgm:prSet presAssocID="{7C20D76B-244A-4073-936C-8C9B90D8F2AD}" presName="sibTrans" presStyleLbl="sibTrans1D1" presStyleIdx="2" presStyleCnt="4"/>
      <dgm:spPr/>
    </dgm:pt>
    <dgm:pt modelId="{A76E7A01-B390-4DCE-81B9-8F2E26927B6B}" type="pres">
      <dgm:prSet presAssocID="{9288C647-11A7-43F1-9C87-BC6C235CFDFB}" presName="node" presStyleLbl="node1" presStyleIdx="3" presStyleCnt="4">
        <dgm:presLayoutVars>
          <dgm:bulletEnabled val="1"/>
        </dgm:presLayoutVars>
      </dgm:prSet>
      <dgm:spPr/>
    </dgm:pt>
    <dgm:pt modelId="{1EC796B4-6F45-4F7D-BDD6-F0866A58935F}" type="pres">
      <dgm:prSet presAssocID="{9288C647-11A7-43F1-9C87-BC6C235CFDFB}" presName="spNode" presStyleCnt="0"/>
      <dgm:spPr/>
    </dgm:pt>
    <dgm:pt modelId="{5FFE0185-1D8D-482F-A2EE-F63A10848DE7}" type="pres">
      <dgm:prSet presAssocID="{E39902A0-C05D-4813-960E-69D78E9ACA1D}" presName="sibTrans" presStyleLbl="sibTrans1D1" presStyleIdx="3" presStyleCnt="4"/>
      <dgm:spPr/>
    </dgm:pt>
  </dgm:ptLst>
  <dgm:cxnLst>
    <dgm:cxn modelId="{D79A0581-CFA8-4958-80EB-FCB6566FDA09}" type="presOf" srcId="{D5443D0D-D7B6-4DD2-ACA8-FFAA76D2BA57}" destId="{8F246371-56BF-4817-A206-2A96E5F4E271}" srcOrd="0" destOrd="0" presId="urn:microsoft.com/office/officeart/2005/8/layout/cycle6"/>
    <dgm:cxn modelId="{CFE7D808-E6C7-4171-8E6C-8375D59D37BF}" srcId="{875E3938-F383-4042-969D-38385A202730}" destId="{9288C647-11A7-43F1-9C87-BC6C235CFDFB}" srcOrd="3" destOrd="0" parTransId="{113CCE56-D33E-4319-A615-4933C9930339}" sibTransId="{E39902A0-C05D-4813-960E-69D78E9ACA1D}"/>
    <dgm:cxn modelId="{7ADDC00A-6476-4755-9397-7836DAC12054}" srcId="{875E3938-F383-4042-969D-38385A202730}" destId="{2324F07A-8FB1-48B4-8656-9B58072949AF}" srcOrd="2" destOrd="0" parTransId="{6C3E23C0-EA4D-4299-877A-C3C5112B1E91}" sibTransId="{7C20D76B-244A-4073-936C-8C9B90D8F2AD}"/>
    <dgm:cxn modelId="{C6CA3AE0-430B-4C35-9618-5A83EB435053}" type="presOf" srcId="{46181573-DE23-4BAA-A8A9-4D9537202B78}" destId="{4A1B0DF2-2B7B-4190-AB22-E2C437C2E005}" srcOrd="0" destOrd="0" presId="urn:microsoft.com/office/officeart/2005/8/layout/cycle6"/>
    <dgm:cxn modelId="{3C412208-4DD6-4DF3-A335-0C1B734AA645}" type="presOf" srcId="{2D88A709-6E63-4347-8B63-E5B04EA6B604}" destId="{8D407EB9-DCBC-4EF6-86B7-68CF3DB2CB1E}" srcOrd="0" destOrd="0" presId="urn:microsoft.com/office/officeart/2005/8/layout/cycle6"/>
    <dgm:cxn modelId="{4B60C116-A31F-4574-9454-A88BD6334520}" type="presOf" srcId="{7C20D76B-244A-4073-936C-8C9B90D8F2AD}" destId="{780BB767-0105-4A80-A397-89B519AE3670}" srcOrd="0" destOrd="0" presId="urn:microsoft.com/office/officeart/2005/8/layout/cycle6"/>
    <dgm:cxn modelId="{7A56828D-A892-4D77-B49A-9C02DA1F652F}" type="presOf" srcId="{3E0A8532-32CB-4AAF-86C9-5B9508567AAB}" destId="{3EB40D77-F7E7-41AD-9C28-9DE15B3B0ECE}" srcOrd="0" destOrd="0" presId="urn:microsoft.com/office/officeart/2005/8/layout/cycle6"/>
    <dgm:cxn modelId="{E34BCD13-FBD3-4516-999C-C3AFCDA0C132}" type="presOf" srcId="{875E3938-F383-4042-969D-38385A202730}" destId="{79D003D3-4750-4B80-BB65-7AF0865C78C0}" srcOrd="0" destOrd="0" presId="urn:microsoft.com/office/officeart/2005/8/layout/cycle6"/>
    <dgm:cxn modelId="{1E86C0F9-5B09-42FF-994F-9E1ABE75A620}" srcId="{875E3938-F383-4042-969D-38385A202730}" destId="{46181573-DE23-4BAA-A8A9-4D9537202B78}" srcOrd="0" destOrd="0" parTransId="{40BC5449-966F-415B-97D2-233E21CF0264}" sibTransId="{D5443D0D-D7B6-4DD2-ACA8-FFAA76D2BA57}"/>
    <dgm:cxn modelId="{5D02B187-C5A2-48C2-A7FF-DE0EEE1384AA}" type="presOf" srcId="{2324F07A-8FB1-48B4-8656-9B58072949AF}" destId="{6D402C50-090B-4EBF-9576-34BEA932B0A4}" srcOrd="0" destOrd="0" presId="urn:microsoft.com/office/officeart/2005/8/layout/cycle6"/>
    <dgm:cxn modelId="{8E116591-FAD4-4D45-B1F1-93B7E121493F}" type="presOf" srcId="{E39902A0-C05D-4813-960E-69D78E9ACA1D}" destId="{5FFE0185-1D8D-482F-A2EE-F63A10848DE7}" srcOrd="0" destOrd="0" presId="urn:microsoft.com/office/officeart/2005/8/layout/cycle6"/>
    <dgm:cxn modelId="{308874F0-A3CB-42A8-8F50-0B6FC21C1E3F}" srcId="{875E3938-F383-4042-969D-38385A202730}" destId="{3E0A8532-32CB-4AAF-86C9-5B9508567AAB}" srcOrd="1" destOrd="0" parTransId="{35A653EC-EEED-46DC-8EC6-9B7907CAF6C6}" sibTransId="{2D88A709-6E63-4347-8B63-E5B04EA6B604}"/>
    <dgm:cxn modelId="{EBDA62A9-E7B4-4A98-8FF5-05C47F20AF23}" type="presOf" srcId="{9288C647-11A7-43F1-9C87-BC6C235CFDFB}" destId="{A76E7A01-B390-4DCE-81B9-8F2E26927B6B}" srcOrd="0" destOrd="0" presId="urn:microsoft.com/office/officeart/2005/8/layout/cycle6"/>
    <dgm:cxn modelId="{8F116D5A-356A-4DD5-BF4F-827FD5348992}" type="presParOf" srcId="{79D003D3-4750-4B80-BB65-7AF0865C78C0}" destId="{4A1B0DF2-2B7B-4190-AB22-E2C437C2E005}" srcOrd="0" destOrd="0" presId="urn:microsoft.com/office/officeart/2005/8/layout/cycle6"/>
    <dgm:cxn modelId="{8580CF72-2599-40E5-9876-AF20B27E4AC7}" type="presParOf" srcId="{79D003D3-4750-4B80-BB65-7AF0865C78C0}" destId="{FC712BB3-DB51-4EE2-8B45-7BFCF77AA8B0}" srcOrd="1" destOrd="0" presId="urn:microsoft.com/office/officeart/2005/8/layout/cycle6"/>
    <dgm:cxn modelId="{FABBFE3A-5CDC-4D14-87C2-149ACD19B53E}" type="presParOf" srcId="{79D003D3-4750-4B80-BB65-7AF0865C78C0}" destId="{8F246371-56BF-4817-A206-2A96E5F4E271}" srcOrd="2" destOrd="0" presId="urn:microsoft.com/office/officeart/2005/8/layout/cycle6"/>
    <dgm:cxn modelId="{B96902DC-300F-40C2-8C41-745AAEAB53B4}" type="presParOf" srcId="{79D003D3-4750-4B80-BB65-7AF0865C78C0}" destId="{3EB40D77-F7E7-41AD-9C28-9DE15B3B0ECE}" srcOrd="3" destOrd="0" presId="urn:microsoft.com/office/officeart/2005/8/layout/cycle6"/>
    <dgm:cxn modelId="{DBBC80CF-6257-4D19-8161-B1C53D6B65E6}" type="presParOf" srcId="{79D003D3-4750-4B80-BB65-7AF0865C78C0}" destId="{642186DE-8A90-478C-89F1-4CC22F1D3521}" srcOrd="4" destOrd="0" presId="urn:microsoft.com/office/officeart/2005/8/layout/cycle6"/>
    <dgm:cxn modelId="{F9F1976B-E5B3-47D6-A4F8-4B7907FBEEF7}" type="presParOf" srcId="{79D003D3-4750-4B80-BB65-7AF0865C78C0}" destId="{8D407EB9-DCBC-4EF6-86B7-68CF3DB2CB1E}" srcOrd="5" destOrd="0" presId="urn:microsoft.com/office/officeart/2005/8/layout/cycle6"/>
    <dgm:cxn modelId="{C30079E9-DDCA-48B0-8FAC-83CDB6655E3A}" type="presParOf" srcId="{79D003D3-4750-4B80-BB65-7AF0865C78C0}" destId="{6D402C50-090B-4EBF-9576-34BEA932B0A4}" srcOrd="6" destOrd="0" presId="urn:microsoft.com/office/officeart/2005/8/layout/cycle6"/>
    <dgm:cxn modelId="{55786C82-65DA-4907-A967-61F2163673DE}" type="presParOf" srcId="{79D003D3-4750-4B80-BB65-7AF0865C78C0}" destId="{D19CEFC9-F475-40D5-9123-E2BE08F2AC92}" srcOrd="7" destOrd="0" presId="urn:microsoft.com/office/officeart/2005/8/layout/cycle6"/>
    <dgm:cxn modelId="{7AA0AE37-18AD-4152-B511-82A8270356E9}" type="presParOf" srcId="{79D003D3-4750-4B80-BB65-7AF0865C78C0}" destId="{780BB767-0105-4A80-A397-89B519AE3670}" srcOrd="8" destOrd="0" presId="urn:microsoft.com/office/officeart/2005/8/layout/cycle6"/>
    <dgm:cxn modelId="{40FC6C0F-74A2-4004-AA0A-FCEB008A46FE}" type="presParOf" srcId="{79D003D3-4750-4B80-BB65-7AF0865C78C0}" destId="{A76E7A01-B390-4DCE-81B9-8F2E26927B6B}" srcOrd="9" destOrd="0" presId="urn:microsoft.com/office/officeart/2005/8/layout/cycle6"/>
    <dgm:cxn modelId="{80653B26-7653-48B2-A2E2-DA1BA5946997}" type="presParOf" srcId="{79D003D3-4750-4B80-BB65-7AF0865C78C0}" destId="{1EC796B4-6F45-4F7D-BDD6-F0866A58935F}" srcOrd="10" destOrd="0" presId="urn:microsoft.com/office/officeart/2005/8/layout/cycle6"/>
    <dgm:cxn modelId="{F1F2F650-9B18-4D29-BC57-742CF33FF11C}" type="presParOf" srcId="{79D003D3-4750-4B80-BB65-7AF0865C78C0}" destId="{5FFE0185-1D8D-482F-A2EE-F63A10848DE7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5E3938-F383-4042-969D-38385A202730}" type="doc">
      <dgm:prSet loTypeId="urn:microsoft.com/office/officeart/2005/8/layout/cycle6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6181573-DE23-4BAA-A8A9-4D9537202B78}">
      <dgm:prSet phldrT="[Text]" custT="1"/>
      <dgm:spPr>
        <a:xfrm>
          <a:off x="902018" y="947"/>
          <a:ext cx="777841" cy="505596"/>
        </a:xfrm>
        <a:prstGeom prst="roundRect">
          <a:avLst/>
        </a:prstGeom>
        <a:solidFill>
          <a:srgbClr val="344068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D9E0E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Data Processing</a:t>
          </a:r>
        </a:p>
      </dgm:t>
    </dgm:pt>
    <dgm:pt modelId="{40BC5449-966F-415B-97D2-233E21CF0264}" type="parTrans" cxnId="{1E86C0F9-5B09-42FF-994F-9E1ABE75A620}">
      <dgm:prSet/>
      <dgm:spPr/>
      <dgm:t>
        <a:bodyPr/>
        <a:lstStyle/>
        <a:p>
          <a:endParaRPr lang="en-GB" sz="2400" b="1"/>
        </a:p>
      </dgm:t>
    </dgm:pt>
    <dgm:pt modelId="{D5443D0D-D7B6-4DD2-ACA8-FFAA76D2BA57}" type="sibTrans" cxnId="{1E86C0F9-5B09-42FF-994F-9E1ABE75A620}">
      <dgm:prSet/>
      <dgm:spPr>
        <a:xfrm>
          <a:off x="455583" y="253746"/>
          <a:ext cx="1670712" cy="1670712"/>
        </a:xfrm>
        <a:custGeom>
          <a:avLst/>
          <a:gdLst/>
          <a:ahLst/>
          <a:cxnLst/>
          <a:rect l="0" t="0" r="0" b="0"/>
          <a:pathLst>
            <a:path>
              <a:moveTo>
                <a:pt x="1229880" y="99034"/>
              </a:moveTo>
              <a:arcTo wR="835356" hR="835356" stAng="17890955" swAng="2626019"/>
            </a:path>
          </a:pathLst>
        </a:custGeom>
        <a:noFill/>
        <a:ln w="12700" cap="flat" cmpd="sng" algn="ctr">
          <a:solidFill>
            <a:srgbClr val="34406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 sz="2400" b="1"/>
        </a:p>
      </dgm:t>
    </dgm:pt>
    <dgm:pt modelId="{3E0A8532-32CB-4AAF-86C9-5B9508567AAB}">
      <dgm:prSet phldrT="[Text]" custT="1"/>
      <dgm:spPr>
        <a:xfrm>
          <a:off x="1737375" y="836304"/>
          <a:ext cx="777841" cy="505596"/>
        </a:xfrm>
        <a:prstGeom prst="roundRect">
          <a:avLst/>
        </a:prstGeom>
        <a:solidFill>
          <a:srgbClr val="344068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D9E0E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Product Generation</a:t>
          </a:r>
        </a:p>
      </dgm:t>
    </dgm:pt>
    <dgm:pt modelId="{35A653EC-EEED-46DC-8EC6-9B7907CAF6C6}" type="parTrans" cxnId="{308874F0-A3CB-42A8-8F50-0B6FC21C1E3F}">
      <dgm:prSet/>
      <dgm:spPr/>
      <dgm:t>
        <a:bodyPr/>
        <a:lstStyle/>
        <a:p>
          <a:endParaRPr lang="en-GB" sz="2400" b="1"/>
        </a:p>
      </dgm:t>
    </dgm:pt>
    <dgm:pt modelId="{2D88A709-6E63-4347-8B63-E5B04EA6B604}" type="sibTrans" cxnId="{308874F0-A3CB-42A8-8F50-0B6FC21C1E3F}">
      <dgm:prSet/>
      <dgm:spPr>
        <a:xfrm>
          <a:off x="455583" y="253746"/>
          <a:ext cx="1670712" cy="1670712"/>
        </a:xfrm>
        <a:custGeom>
          <a:avLst/>
          <a:gdLst/>
          <a:ahLst/>
          <a:cxnLst/>
          <a:rect l="0" t="0" r="0" b="0"/>
          <a:pathLst>
            <a:path>
              <a:moveTo>
                <a:pt x="1629599" y="1094194"/>
              </a:moveTo>
              <a:arcTo wR="835356" hR="835356" stAng="1083025" swAng="2626019"/>
            </a:path>
          </a:pathLst>
        </a:custGeom>
        <a:noFill/>
        <a:ln w="12700" cap="flat" cmpd="sng" algn="ctr">
          <a:solidFill>
            <a:srgbClr val="34406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 sz="2400" b="1"/>
        </a:p>
      </dgm:t>
    </dgm:pt>
    <dgm:pt modelId="{2324F07A-8FB1-48B4-8656-9B58072949AF}">
      <dgm:prSet phldrT="[Text]" custT="1"/>
      <dgm:spPr>
        <a:xfrm>
          <a:off x="902018" y="1671660"/>
          <a:ext cx="777841" cy="505596"/>
        </a:xfrm>
        <a:prstGeom prst="roundRect">
          <a:avLst/>
        </a:prstGeom>
        <a:solidFill>
          <a:srgbClr val="344068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D9E0E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Archives</a:t>
          </a:r>
        </a:p>
      </dgm:t>
    </dgm:pt>
    <dgm:pt modelId="{7C20D76B-244A-4073-936C-8C9B90D8F2AD}" type="sibTrans" cxnId="{7ADDC00A-6476-4755-9397-7836DAC12054}">
      <dgm:prSet/>
      <dgm:spPr>
        <a:xfrm>
          <a:off x="455583" y="253746"/>
          <a:ext cx="1670712" cy="1670712"/>
        </a:xfrm>
        <a:custGeom>
          <a:avLst/>
          <a:gdLst/>
          <a:ahLst/>
          <a:cxnLst/>
          <a:rect l="0" t="0" r="0" b="0"/>
          <a:pathLst>
            <a:path>
              <a:moveTo>
                <a:pt x="440831" y="1571678"/>
              </a:moveTo>
              <a:arcTo wR="835356" hR="835356" stAng="7090955" swAng="2626019"/>
            </a:path>
          </a:pathLst>
        </a:custGeom>
        <a:noFill/>
        <a:ln w="12700" cap="flat" cmpd="sng" algn="ctr">
          <a:solidFill>
            <a:srgbClr val="34406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 sz="2400" b="1"/>
        </a:p>
      </dgm:t>
    </dgm:pt>
    <dgm:pt modelId="{6C3E23C0-EA4D-4299-877A-C3C5112B1E91}" type="parTrans" cxnId="{7ADDC00A-6476-4755-9397-7836DAC12054}">
      <dgm:prSet/>
      <dgm:spPr/>
      <dgm:t>
        <a:bodyPr/>
        <a:lstStyle/>
        <a:p>
          <a:endParaRPr lang="en-GB" sz="2400" b="1"/>
        </a:p>
      </dgm:t>
    </dgm:pt>
    <dgm:pt modelId="{9288C647-11A7-43F1-9C87-BC6C235CFDFB}">
      <dgm:prSet phldrT="[Text]" custT="1"/>
      <dgm:spPr>
        <a:xfrm>
          <a:off x="66662" y="836304"/>
          <a:ext cx="777841" cy="505596"/>
        </a:xfrm>
        <a:prstGeom prst="roundRect">
          <a:avLst/>
        </a:prstGeom>
        <a:solidFill>
          <a:srgbClr val="344068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D9E0E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Satellite Downlink</a:t>
          </a:r>
        </a:p>
      </dgm:t>
    </dgm:pt>
    <dgm:pt modelId="{113CCE56-D33E-4319-A615-4933C9930339}" type="parTrans" cxnId="{CFE7D808-E6C7-4171-8E6C-8375D59D37BF}">
      <dgm:prSet/>
      <dgm:spPr/>
      <dgm:t>
        <a:bodyPr/>
        <a:lstStyle/>
        <a:p>
          <a:endParaRPr lang="en-GB" sz="2400" b="1"/>
        </a:p>
      </dgm:t>
    </dgm:pt>
    <dgm:pt modelId="{E39902A0-C05D-4813-960E-69D78E9ACA1D}" type="sibTrans" cxnId="{CFE7D808-E6C7-4171-8E6C-8375D59D37BF}">
      <dgm:prSet/>
      <dgm:spPr>
        <a:xfrm>
          <a:off x="455583" y="253746"/>
          <a:ext cx="1670712" cy="1670712"/>
        </a:xfrm>
        <a:custGeom>
          <a:avLst/>
          <a:gdLst/>
          <a:ahLst/>
          <a:cxnLst/>
          <a:rect l="0" t="0" r="0" b="0"/>
          <a:pathLst>
            <a:path>
              <a:moveTo>
                <a:pt x="41112" y="576517"/>
              </a:moveTo>
              <a:arcTo wR="835356" hR="835356" stAng="11883025" swAng="2626019"/>
            </a:path>
          </a:pathLst>
        </a:custGeom>
        <a:noFill/>
        <a:ln w="12700" cap="flat" cmpd="sng" algn="ctr">
          <a:solidFill>
            <a:srgbClr val="34406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 sz="2400" b="1"/>
        </a:p>
      </dgm:t>
    </dgm:pt>
    <dgm:pt modelId="{79D003D3-4750-4B80-BB65-7AF0865C78C0}" type="pres">
      <dgm:prSet presAssocID="{875E3938-F383-4042-969D-38385A202730}" presName="cycle" presStyleCnt="0">
        <dgm:presLayoutVars>
          <dgm:dir/>
          <dgm:resizeHandles val="exact"/>
        </dgm:presLayoutVars>
      </dgm:prSet>
      <dgm:spPr/>
    </dgm:pt>
    <dgm:pt modelId="{4A1B0DF2-2B7B-4190-AB22-E2C437C2E005}" type="pres">
      <dgm:prSet presAssocID="{46181573-DE23-4BAA-A8A9-4D9537202B78}" presName="node" presStyleLbl="node1" presStyleIdx="0" presStyleCnt="4">
        <dgm:presLayoutVars>
          <dgm:bulletEnabled val="1"/>
        </dgm:presLayoutVars>
      </dgm:prSet>
      <dgm:spPr/>
    </dgm:pt>
    <dgm:pt modelId="{FC712BB3-DB51-4EE2-8B45-7BFCF77AA8B0}" type="pres">
      <dgm:prSet presAssocID="{46181573-DE23-4BAA-A8A9-4D9537202B78}" presName="spNode" presStyleCnt="0"/>
      <dgm:spPr/>
    </dgm:pt>
    <dgm:pt modelId="{8F246371-56BF-4817-A206-2A96E5F4E271}" type="pres">
      <dgm:prSet presAssocID="{D5443D0D-D7B6-4DD2-ACA8-FFAA76D2BA57}" presName="sibTrans" presStyleLbl="sibTrans1D1" presStyleIdx="0" presStyleCnt="4"/>
      <dgm:spPr/>
    </dgm:pt>
    <dgm:pt modelId="{3EB40D77-F7E7-41AD-9C28-9DE15B3B0ECE}" type="pres">
      <dgm:prSet presAssocID="{3E0A8532-32CB-4AAF-86C9-5B9508567AAB}" presName="node" presStyleLbl="node1" presStyleIdx="1" presStyleCnt="4">
        <dgm:presLayoutVars>
          <dgm:bulletEnabled val="1"/>
        </dgm:presLayoutVars>
      </dgm:prSet>
      <dgm:spPr/>
    </dgm:pt>
    <dgm:pt modelId="{642186DE-8A90-478C-89F1-4CC22F1D3521}" type="pres">
      <dgm:prSet presAssocID="{3E0A8532-32CB-4AAF-86C9-5B9508567AAB}" presName="spNode" presStyleCnt="0"/>
      <dgm:spPr/>
    </dgm:pt>
    <dgm:pt modelId="{8D407EB9-DCBC-4EF6-86B7-68CF3DB2CB1E}" type="pres">
      <dgm:prSet presAssocID="{2D88A709-6E63-4347-8B63-E5B04EA6B604}" presName="sibTrans" presStyleLbl="sibTrans1D1" presStyleIdx="1" presStyleCnt="4"/>
      <dgm:spPr/>
    </dgm:pt>
    <dgm:pt modelId="{6D402C50-090B-4EBF-9576-34BEA932B0A4}" type="pres">
      <dgm:prSet presAssocID="{2324F07A-8FB1-48B4-8656-9B58072949AF}" presName="node" presStyleLbl="node1" presStyleIdx="2" presStyleCnt="4">
        <dgm:presLayoutVars>
          <dgm:bulletEnabled val="1"/>
        </dgm:presLayoutVars>
      </dgm:prSet>
      <dgm:spPr/>
    </dgm:pt>
    <dgm:pt modelId="{D19CEFC9-F475-40D5-9123-E2BE08F2AC92}" type="pres">
      <dgm:prSet presAssocID="{2324F07A-8FB1-48B4-8656-9B58072949AF}" presName="spNode" presStyleCnt="0"/>
      <dgm:spPr/>
    </dgm:pt>
    <dgm:pt modelId="{780BB767-0105-4A80-A397-89B519AE3670}" type="pres">
      <dgm:prSet presAssocID="{7C20D76B-244A-4073-936C-8C9B90D8F2AD}" presName="sibTrans" presStyleLbl="sibTrans1D1" presStyleIdx="2" presStyleCnt="4"/>
      <dgm:spPr/>
    </dgm:pt>
    <dgm:pt modelId="{A76E7A01-B390-4DCE-81B9-8F2E26927B6B}" type="pres">
      <dgm:prSet presAssocID="{9288C647-11A7-43F1-9C87-BC6C235CFDFB}" presName="node" presStyleLbl="node1" presStyleIdx="3" presStyleCnt="4">
        <dgm:presLayoutVars>
          <dgm:bulletEnabled val="1"/>
        </dgm:presLayoutVars>
      </dgm:prSet>
      <dgm:spPr/>
    </dgm:pt>
    <dgm:pt modelId="{1EC796B4-6F45-4F7D-BDD6-F0866A58935F}" type="pres">
      <dgm:prSet presAssocID="{9288C647-11A7-43F1-9C87-BC6C235CFDFB}" presName="spNode" presStyleCnt="0"/>
      <dgm:spPr/>
    </dgm:pt>
    <dgm:pt modelId="{5FFE0185-1D8D-482F-A2EE-F63A10848DE7}" type="pres">
      <dgm:prSet presAssocID="{E39902A0-C05D-4813-960E-69D78E9ACA1D}" presName="sibTrans" presStyleLbl="sibTrans1D1" presStyleIdx="3" presStyleCnt="4"/>
      <dgm:spPr/>
    </dgm:pt>
  </dgm:ptLst>
  <dgm:cxnLst>
    <dgm:cxn modelId="{D79A0581-CFA8-4958-80EB-FCB6566FDA09}" type="presOf" srcId="{D5443D0D-D7B6-4DD2-ACA8-FFAA76D2BA57}" destId="{8F246371-56BF-4817-A206-2A96E5F4E271}" srcOrd="0" destOrd="0" presId="urn:microsoft.com/office/officeart/2005/8/layout/cycle6"/>
    <dgm:cxn modelId="{CFE7D808-E6C7-4171-8E6C-8375D59D37BF}" srcId="{875E3938-F383-4042-969D-38385A202730}" destId="{9288C647-11A7-43F1-9C87-BC6C235CFDFB}" srcOrd="3" destOrd="0" parTransId="{113CCE56-D33E-4319-A615-4933C9930339}" sibTransId="{E39902A0-C05D-4813-960E-69D78E9ACA1D}"/>
    <dgm:cxn modelId="{7ADDC00A-6476-4755-9397-7836DAC12054}" srcId="{875E3938-F383-4042-969D-38385A202730}" destId="{2324F07A-8FB1-48B4-8656-9B58072949AF}" srcOrd="2" destOrd="0" parTransId="{6C3E23C0-EA4D-4299-877A-C3C5112B1E91}" sibTransId="{7C20D76B-244A-4073-936C-8C9B90D8F2AD}"/>
    <dgm:cxn modelId="{C6CA3AE0-430B-4C35-9618-5A83EB435053}" type="presOf" srcId="{46181573-DE23-4BAA-A8A9-4D9537202B78}" destId="{4A1B0DF2-2B7B-4190-AB22-E2C437C2E005}" srcOrd="0" destOrd="0" presId="urn:microsoft.com/office/officeart/2005/8/layout/cycle6"/>
    <dgm:cxn modelId="{3C412208-4DD6-4DF3-A335-0C1B734AA645}" type="presOf" srcId="{2D88A709-6E63-4347-8B63-E5B04EA6B604}" destId="{8D407EB9-DCBC-4EF6-86B7-68CF3DB2CB1E}" srcOrd="0" destOrd="0" presId="urn:microsoft.com/office/officeart/2005/8/layout/cycle6"/>
    <dgm:cxn modelId="{4B60C116-A31F-4574-9454-A88BD6334520}" type="presOf" srcId="{7C20D76B-244A-4073-936C-8C9B90D8F2AD}" destId="{780BB767-0105-4A80-A397-89B519AE3670}" srcOrd="0" destOrd="0" presId="urn:microsoft.com/office/officeart/2005/8/layout/cycle6"/>
    <dgm:cxn modelId="{7A56828D-A892-4D77-B49A-9C02DA1F652F}" type="presOf" srcId="{3E0A8532-32CB-4AAF-86C9-5B9508567AAB}" destId="{3EB40D77-F7E7-41AD-9C28-9DE15B3B0ECE}" srcOrd="0" destOrd="0" presId="urn:microsoft.com/office/officeart/2005/8/layout/cycle6"/>
    <dgm:cxn modelId="{E34BCD13-FBD3-4516-999C-C3AFCDA0C132}" type="presOf" srcId="{875E3938-F383-4042-969D-38385A202730}" destId="{79D003D3-4750-4B80-BB65-7AF0865C78C0}" srcOrd="0" destOrd="0" presId="urn:microsoft.com/office/officeart/2005/8/layout/cycle6"/>
    <dgm:cxn modelId="{1E86C0F9-5B09-42FF-994F-9E1ABE75A620}" srcId="{875E3938-F383-4042-969D-38385A202730}" destId="{46181573-DE23-4BAA-A8A9-4D9537202B78}" srcOrd="0" destOrd="0" parTransId="{40BC5449-966F-415B-97D2-233E21CF0264}" sibTransId="{D5443D0D-D7B6-4DD2-ACA8-FFAA76D2BA57}"/>
    <dgm:cxn modelId="{5D02B187-C5A2-48C2-A7FF-DE0EEE1384AA}" type="presOf" srcId="{2324F07A-8FB1-48B4-8656-9B58072949AF}" destId="{6D402C50-090B-4EBF-9576-34BEA932B0A4}" srcOrd="0" destOrd="0" presId="urn:microsoft.com/office/officeart/2005/8/layout/cycle6"/>
    <dgm:cxn modelId="{8E116591-FAD4-4D45-B1F1-93B7E121493F}" type="presOf" srcId="{E39902A0-C05D-4813-960E-69D78E9ACA1D}" destId="{5FFE0185-1D8D-482F-A2EE-F63A10848DE7}" srcOrd="0" destOrd="0" presId="urn:microsoft.com/office/officeart/2005/8/layout/cycle6"/>
    <dgm:cxn modelId="{308874F0-A3CB-42A8-8F50-0B6FC21C1E3F}" srcId="{875E3938-F383-4042-969D-38385A202730}" destId="{3E0A8532-32CB-4AAF-86C9-5B9508567AAB}" srcOrd="1" destOrd="0" parTransId="{35A653EC-EEED-46DC-8EC6-9B7907CAF6C6}" sibTransId="{2D88A709-6E63-4347-8B63-E5B04EA6B604}"/>
    <dgm:cxn modelId="{EBDA62A9-E7B4-4A98-8FF5-05C47F20AF23}" type="presOf" srcId="{9288C647-11A7-43F1-9C87-BC6C235CFDFB}" destId="{A76E7A01-B390-4DCE-81B9-8F2E26927B6B}" srcOrd="0" destOrd="0" presId="urn:microsoft.com/office/officeart/2005/8/layout/cycle6"/>
    <dgm:cxn modelId="{8F116D5A-356A-4DD5-BF4F-827FD5348992}" type="presParOf" srcId="{79D003D3-4750-4B80-BB65-7AF0865C78C0}" destId="{4A1B0DF2-2B7B-4190-AB22-E2C437C2E005}" srcOrd="0" destOrd="0" presId="urn:microsoft.com/office/officeart/2005/8/layout/cycle6"/>
    <dgm:cxn modelId="{8580CF72-2599-40E5-9876-AF20B27E4AC7}" type="presParOf" srcId="{79D003D3-4750-4B80-BB65-7AF0865C78C0}" destId="{FC712BB3-DB51-4EE2-8B45-7BFCF77AA8B0}" srcOrd="1" destOrd="0" presId="urn:microsoft.com/office/officeart/2005/8/layout/cycle6"/>
    <dgm:cxn modelId="{FABBFE3A-5CDC-4D14-87C2-149ACD19B53E}" type="presParOf" srcId="{79D003D3-4750-4B80-BB65-7AF0865C78C0}" destId="{8F246371-56BF-4817-A206-2A96E5F4E271}" srcOrd="2" destOrd="0" presId="urn:microsoft.com/office/officeart/2005/8/layout/cycle6"/>
    <dgm:cxn modelId="{B96902DC-300F-40C2-8C41-745AAEAB53B4}" type="presParOf" srcId="{79D003D3-4750-4B80-BB65-7AF0865C78C0}" destId="{3EB40D77-F7E7-41AD-9C28-9DE15B3B0ECE}" srcOrd="3" destOrd="0" presId="urn:microsoft.com/office/officeart/2005/8/layout/cycle6"/>
    <dgm:cxn modelId="{DBBC80CF-6257-4D19-8161-B1C53D6B65E6}" type="presParOf" srcId="{79D003D3-4750-4B80-BB65-7AF0865C78C0}" destId="{642186DE-8A90-478C-89F1-4CC22F1D3521}" srcOrd="4" destOrd="0" presId="urn:microsoft.com/office/officeart/2005/8/layout/cycle6"/>
    <dgm:cxn modelId="{F9F1976B-E5B3-47D6-A4F8-4B7907FBEEF7}" type="presParOf" srcId="{79D003D3-4750-4B80-BB65-7AF0865C78C0}" destId="{8D407EB9-DCBC-4EF6-86B7-68CF3DB2CB1E}" srcOrd="5" destOrd="0" presId="urn:microsoft.com/office/officeart/2005/8/layout/cycle6"/>
    <dgm:cxn modelId="{C30079E9-DDCA-48B0-8FAC-83CDB6655E3A}" type="presParOf" srcId="{79D003D3-4750-4B80-BB65-7AF0865C78C0}" destId="{6D402C50-090B-4EBF-9576-34BEA932B0A4}" srcOrd="6" destOrd="0" presId="urn:microsoft.com/office/officeart/2005/8/layout/cycle6"/>
    <dgm:cxn modelId="{55786C82-65DA-4907-A967-61F2163673DE}" type="presParOf" srcId="{79D003D3-4750-4B80-BB65-7AF0865C78C0}" destId="{D19CEFC9-F475-40D5-9123-E2BE08F2AC92}" srcOrd="7" destOrd="0" presId="urn:microsoft.com/office/officeart/2005/8/layout/cycle6"/>
    <dgm:cxn modelId="{7AA0AE37-18AD-4152-B511-82A8270356E9}" type="presParOf" srcId="{79D003D3-4750-4B80-BB65-7AF0865C78C0}" destId="{780BB767-0105-4A80-A397-89B519AE3670}" srcOrd="8" destOrd="0" presId="urn:microsoft.com/office/officeart/2005/8/layout/cycle6"/>
    <dgm:cxn modelId="{40FC6C0F-74A2-4004-AA0A-FCEB008A46FE}" type="presParOf" srcId="{79D003D3-4750-4B80-BB65-7AF0865C78C0}" destId="{A76E7A01-B390-4DCE-81B9-8F2E26927B6B}" srcOrd="9" destOrd="0" presId="urn:microsoft.com/office/officeart/2005/8/layout/cycle6"/>
    <dgm:cxn modelId="{80653B26-7653-48B2-A2E2-DA1BA5946997}" type="presParOf" srcId="{79D003D3-4750-4B80-BB65-7AF0865C78C0}" destId="{1EC796B4-6F45-4F7D-BDD6-F0866A58935F}" srcOrd="10" destOrd="0" presId="urn:microsoft.com/office/officeart/2005/8/layout/cycle6"/>
    <dgm:cxn modelId="{F1F2F650-9B18-4D29-BC57-742CF33FF11C}" type="presParOf" srcId="{79D003D3-4750-4B80-BB65-7AF0865C78C0}" destId="{5FFE0185-1D8D-482F-A2EE-F63A10848DE7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5E3938-F383-4042-969D-38385A202730}" type="doc">
      <dgm:prSet loTypeId="urn:microsoft.com/office/officeart/2005/8/layout/cycle6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6181573-DE23-4BAA-A8A9-4D9537202B78}">
      <dgm:prSet phldrT="[Text]" custT="1"/>
      <dgm:spPr>
        <a:xfrm>
          <a:off x="902018" y="947"/>
          <a:ext cx="777841" cy="505596"/>
        </a:xfrm>
        <a:prstGeom prst="roundRect">
          <a:avLst/>
        </a:prstGeom>
        <a:solidFill>
          <a:srgbClr val="344068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D9E0E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Data Processing</a:t>
          </a:r>
        </a:p>
      </dgm:t>
    </dgm:pt>
    <dgm:pt modelId="{40BC5449-966F-415B-97D2-233E21CF0264}" type="parTrans" cxnId="{1E86C0F9-5B09-42FF-994F-9E1ABE75A620}">
      <dgm:prSet/>
      <dgm:spPr/>
      <dgm:t>
        <a:bodyPr/>
        <a:lstStyle/>
        <a:p>
          <a:endParaRPr lang="en-GB" sz="2400" b="1"/>
        </a:p>
      </dgm:t>
    </dgm:pt>
    <dgm:pt modelId="{D5443D0D-D7B6-4DD2-ACA8-FFAA76D2BA57}" type="sibTrans" cxnId="{1E86C0F9-5B09-42FF-994F-9E1ABE75A620}">
      <dgm:prSet/>
      <dgm:spPr>
        <a:xfrm>
          <a:off x="455583" y="253746"/>
          <a:ext cx="1670712" cy="1670712"/>
        </a:xfrm>
        <a:custGeom>
          <a:avLst/>
          <a:gdLst/>
          <a:ahLst/>
          <a:cxnLst/>
          <a:rect l="0" t="0" r="0" b="0"/>
          <a:pathLst>
            <a:path>
              <a:moveTo>
                <a:pt x="1229880" y="99034"/>
              </a:moveTo>
              <a:arcTo wR="835356" hR="835356" stAng="17890955" swAng="2626019"/>
            </a:path>
          </a:pathLst>
        </a:custGeom>
        <a:noFill/>
        <a:ln w="12700" cap="flat" cmpd="sng" algn="ctr">
          <a:solidFill>
            <a:srgbClr val="34406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 sz="2400" b="1"/>
        </a:p>
      </dgm:t>
    </dgm:pt>
    <dgm:pt modelId="{3E0A8532-32CB-4AAF-86C9-5B9508567AAB}">
      <dgm:prSet phldrT="[Text]" custT="1"/>
      <dgm:spPr>
        <a:xfrm>
          <a:off x="1737375" y="836304"/>
          <a:ext cx="777841" cy="505596"/>
        </a:xfrm>
        <a:prstGeom prst="roundRect">
          <a:avLst/>
        </a:prstGeom>
        <a:solidFill>
          <a:srgbClr val="344068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D9E0E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Product Generation</a:t>
          </a:r>
        </a:p>
      </dgm:t>
    </dgm:pt>
    <dgm:pt modelId="{35A653EC-EEED-46DC-8EC6-9B7907CAF6C6}" type="parTrans" cxnId="{308874F0-A3CB-42A8-8F50-0B6FC21C1E3F}">
      <dgm:prSet/>
      <dgm:spPr/>
      <dgm:t>
        <a:bodyPr/>
        <a:lstStyle/>
        <a:p>
          <a:endParaRPr lang="en-GB" sz="2400" b="1"/>
        </a:p>
      </dgm:t>
    </dgm:pt>
    <dgm:pt modelId="{2D88A709-6E63-4347-8B63-E5B04EA6B604}" type="sibTrans" cxnId="{308874F0-A3CB-42A8-8F50-0B6FC21C1E3F}">
      <dgm:prSet/>
      <dgm:spPr>
        <a:xfrm>
          <a:off x="455583" y="253746"/>
          <a:ext cx="1670712" cy="1670712"/>
        </a:xfrm>
        <a:custGeom>
          <a:avLst/>
          <a:gdLst/>
          <a:ahLst/>
          <a:cxnLst/>
          <a:rect l="0" t="0" r="0" b="0"/>
          <a:pathLst>
            <a:path>
              <a:moveTo>
                <a:pt x="1629599" y="1094194"/>
              </a:moveTo>
              <a:arcTo wR="835356" hR="835356" stAng="1083025" swAng="2626019"/>
            </a:path>
          </a:pathLst>
        </a:custGeom>
        <a:noFill/>
        <a:ln w="12700" cap="flat" cmpd="sng" algn="ctr">
          <a:solidFill>
            <a:srgbClr val="34406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 sz="2400" b="1"/>
        </a:p>
      </dgm:t>
    </dgm:pt>
    <dgm:pt modelId="{2324F07A-8FB1-48B4-8656-9B58072949AF}">
      <dgm:prSet phldrT="[Text]" custT="1"/>
      <dgm:spPr>
        <a:xfrm>
          <a:off x="902018" y="1671660"/>
          <a:ext cx="777841" cy="505596"/>
        </a:xfrm>
        <a:prstGeom prst="roundRect">
          <a:avLst/>
        </a:prstGeom>
        <a:solidFill>
          <a:srgbClr val="344068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D9E0E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Archives</a:t>
          </a:r>
        </a:p>
      </dgm:t>
    </dgm:pt>
    <dgm:pt modelId="{7C20D76B-244A-4073-936C-8C9B90D8F2AD}" type="sibTrans" cxnId="{7ADDC00A-6476-4755-9397-7836DAC12054}">
      <dgm:prSet/>
      <dgm:spPr>
        <a:xfrm>
          <a:off x="455583" y="253746"/>
          <a:ext cx="1670712" cy="1670712"/>
        </a:xfrm>
        <a:custGeom>
          <a:avLst/>
          <a:gdLst/>
          <a:ahLst/>
          <a:cxnLst/>
          <a:rect l="0" t="0" r="0" b="0"/>
          <a:pathLst>
            <a:path>
              <a:moveTo>
                <a:pt x="440831" y="1571678"/>
              </a:moveTo>
              <a:arcTo wR="835356" hR="835356" stAng="7090955" swAng="2626019"/>
            </a:path>
          </a:pathLst>
        </a:custGeom>
        <a:noFill/>
        <a:ln w="12700" cap="flat" cmpd="sng" algn="ctr">
          <a:solidFill>
            <a:srgbClr val="34406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 sz="2400" b="1"/>
        </a:p>
      </dgm:t>
    </dgm:pt>
    <dgm:pt modelId="{6C3E23C0-EA4D-4299-877A-C3C5112B1E91}" type="parTrans" cxnId="{7ADDC00A-6476-4755-9397-7836DAC12054}">
      <dgm:prSet/>
      <dgm:spPr/>
      <dgm:t>
        <a:bodyPr/>
        <a:lstStyle/>
        <a:p>
          <a:endParaRPr lang="en-GB" sz="2400" b="1"/>
        </a:p>
      </dgm:t>
    </dgm:pt>
    <dgm:pt modelId="{9288C647-11A7-43F1-9C87-BC6C235CFDFB}">
      <dgm:prSet phldrT="[Text]" custT="1"/>
      <dgm:spPr>
        <a:xfrm>
          <a:off x="66662" y="836304"/>
          <a:ext cx="777841" cy="505596"/>
        </a:xfrm>
        <a:prstGeom prst="roundRect">
          <a:avLst/>
        </a:prstGeom>
        <a:solidFill>
          <a:srgbClr val="344068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D9E0E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Satellite Downlink</a:t>
          </a:r>
        </a:p>
      </dgm:t>
    </dgm:pt>
    <dgm:pt modelId="{113CCE56-D33E-4319-A615-4933C9930339}" type="parTrans" cxnId="{CFE7D808-E6C7-4171-8E6C-8375D59D37BF}">
      <dgm:prSet/>
      <dgm:spPr/>
      <dgm:t>
        <a:bodyPr/>
        <a:lstStyle/>
        <a:p>
          <a:endParaRPr lang="en-GB" sz="2400" b="1"/>
        </a:p>
      </dgm:t>
    </dgm:pt>
    <dgm:pt modelId="{E39902A0-C05D-4813-960E-69D78E9ACA1D}" type="sibTrans" cxnId="{CFE7D808-E6C7-4171-8E6C-8375D59D37BF}">
      <dgm:prSet/>
      <dgm:spPr>
        <a:xfrm>
          <a:off x="455583" y="253746"/>
          <a:ext cx="1670712" cy="1670712"/>
        </a:xfrm>
        <a:custGeom>
          <a:avLst/>
          <a:gdLst/>
          <a:ahLst/>
          <a:cxnLst/>
          <a:rect l="0" t="0" r="0" b="0"/>
          <a:pathLst>
            <a:path>
              <a:moveTo>
                <a:pt x="41112" y="576517"/>
              </a:moveTo>
              <a:arcTo wR="835356" hR="835356" stAng="11883025" swAng="2626019"/>
            </a:path>
          </a:pathLst>
        </a:custGeom>
        <a:noFill/>
        <a:ln w="12700" cap="flat" cmpd="sng" algn="ctr">
          <a:solidFill>
            <a:srgbClr val="34406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 sz="2400" b="1"/>
        </a:p>
      </dgm:t>
    </dgm:pt>
    <dgm:pt modelId="{79D003D3-4750-4B80-BB65-7AF0865C78C0}" type="pres">
      <dgm:prSet presAssocID="{875E3938-F383-4042-969D-38385A202730}" presName="cycle" presStyleCnt="0">
        <dgm:presLayoutVars>
          <dgm:dir/>
          <dgm:resizeHandles val="exact"/>
        </dgm:presLayoutVars>
      </dgm:prSet>
      <dgm:spPr/>
    </dgm:pt>
    <dgm:pt modelId="{4A1B0DF2-2B7B-4190-AB22-E2C437C2E005}" type="pres">
      <dgm:prSet presAssocID="{46181573-DE23-4BAA-A8A9-4D9537202B78}" presName="node" presStyleLbl="node1" presStyleIdx="0" presStyleCnt="4">
        <dgm:presLayoutVars>
          <dgm:bulletEnabled val="1"/>
        </dgm:presLayoutVars>
      </dgm:prSet>
      <dgm:spPr/>
    </dgm:pt>
    <dgm:pt modelId="{FC712BB3-DB51-4EE2-8B45-7BFCF77AA8B0}" type="pres">
      <dgm:prSet presAssocID="{46181573-DE23-4BAA-A8A9-4D9537202B78}" presName="spNode" presStyleCnt="0"/>
      <dgm:spPr/>
    </dgm:pt>
    <dgm:pt modelId="{8F246371-56BF-4817-A206-2A96E5F4E271}" type="pres">
      <dgm:prSet presAssocID="{D5443D0D-D7B6-4DD2-ACA8-FFAA76D2BA57}" presName="sibTrans" presStyleLbl="sibTrans1D1" presStyleIdx="0" presStyleCnt="4"/>
      <dgm:spPr/>
    </dgm:pt>
    <dgm:pt modelId="{3EB40D77-F7E7-41AD-9C28-9DE15B3B0ECE}" type="pres">
      <dgm:prSet presAssocID="{3E0A8532-32CB-4AAF-86C9-5B9508567AAB}" presName="node" presStyleLbl="node1" presStyleIdx="1" presStyleCnt="4">
        <dgm:presLayoutVars>
          <dgm:bulletEnabled val="1"/>
        </dgm:presLayoutVars>
      </dgm:prSet>
      <dgm:spPr/>
    </dgm:pt>
    <dgm:pt modelId="{642186DE-8A90-478C-89F1-4CC22F1D3521}" type="pres">
      <dgm:prSet presAssocID="{3E0A8532-32CB-4AAF-86C9-5B9508567AAB}" presName="spNode" presStyleCnt="0"/>
      <dgm:spPr/>
    </dgm:pt>
    <dgm:pt modelId="{8D407EB9-DCBC-4EF6-86B7-68CF3DB2CB1E}" type="pres">
      <dgm:prSet presAssocID="{2D88A709-6E63-4347-8B63-E5B04EA6B604}" presName="sibTrans" presStyleLbl="sibTrans1D1" presStyleIdx="1" presStyleCnt="4"/>
      <dgm:spPr/>
    </dgm:pt>
    <dgm:pt modelId="{6D402C50-090B-4EBF-9576-34BEA932B0A4}" type="pres">
      <dgm:prSet presAssocID="{2324F07A-8FB1-48B4-8656-9B58072949AF}" presName="node" presStyleLbl="node1" presStyleIdx="2" presStyleCnt="4">
        <dgm:presLayoutVars>
          <dgm:bulletEnabled val="1"/>
        </dgm:presLayoutVars>
      </dgm:prSet>
      <dgm:spPr/>
    </dgm:pt>
    <dgm:pt modelId="{D19CEFC9-F475-40D5-9123-E2BE08F2AC92}" type="pres">
      <dgm:prSet presAssocID="{2324F07A-8FB1-48B4-8656-9B58072949AF}" presName="spNode" presStyleCnt="0"/>
      <dgm:spPr/>
    </dgm:pt>
    <dgm:pt modelId="{780BB767-0105-4A80-A397-89B519AE3670}" type="pres">
      <dgm:prSet presAssocID="{7C20D76B-244A-4073-936C-8C9B90D8F2AD}" presName="sibTrans" presStyleLbl="sibTrans1D1" presStyleIdx="2" presStyleCnt="4"/>
      <dgm:spPr/>
    </dgm:pt>
    <dgm:pt modelId="{A76E7A01-B390-4DCE-81B9-8F2E26927B6B}" type="pres">
      <dgm:prSet presAssocID="{9288C647-11A7-43F1-9C87-BC6C235CFDFB}" presName="node" presStyleLbl="node1" presStyleIdx="3" presStyleCnt="4">
        <dgm:presLayoutVars>
          <dgm:bulletEnabled val="1"/>
        </dgm:presLayoutVars>
      </dgm:prSet>
      <dgm:spPr/>
    </dgm:pt>
    <dgm:pt modelId="{1EC796B4-6F45-4F7D-BDD6-F0866A58935F}" type="pres">
      <dgm:prSet presAssocID="{9288C647-11A7-43F1-9C87-BC6C235CFDFB}" presName="spNode" presStyleCnt="0"/>
      <dgm:spPr/>
    </dgm:pt>
    <dgm:pt modelId="{5FFE0185-1D8D-482F-A2EE-F63A10848DE7}" type="pres">
      <dgm:prSet presAssocID="{E39902A0-C05D-4813-960E-69D78E9ACA1D}" presName="sibTrans" presStyleLbl="sibTrans1D1" presStyleIdx="3" presStyleCnt="4"/>
      <dgm:spPr/>
    </dgm:pt>
  </dgm:ptLst>
  <dgm:cxnLst>
    <dgm:cxn modelId="{6E5C0E48-AD8C-405D-8C5E-DFC7A28B9D48}" type="presOf" srcId="{875E3938-F383-4042-969D-38385A202730}" destId="{79D003D3-4750-4B80-BB65-7AF0865C78C0}" srcOrd="0" destOrd="0" presId="urn:microsoft.com/office/officeart/2005/8/layout/cycle6"/>
    <dgm:cxn modelId="{CFE7D808-E6C7-4171-8E6C-8375D59D37BF}" srcId="{875E3938-F383-4042-969D-38385A202730}" destId="{9288C647-11A7-43F1-9C87-BC6C235CFDFB}" srcOrd="3" destOrd="0" parTransId="{113CCE56-D33E-4319-A615-4933C9930339}" sibTransId="{E39902A0-C05D-4813-960E-69D78E9ACA1D}"/>
    <dgm:cxn modelId="{7ADDC00A-6476-4755-9397-7836DAC12054}" srcId="{875E3938-F383-4042-969D-38385A202730}" destId="{2324F07A-8FB1-48B4-8656-9B58072949AF}" srcOrd="2" destOrd="0" parTransId="{6C3E23C0-EA4D-4299-877A-C3C5112B1E91}" sibTransId="{7C20D76B-244A-4073-936C-8C9B90D8F2AD}"/>
    <dgm:cxn modelId="{1C13BF19-B565-4C83-B336-6CB0A74F7E70}" type="presOf" srcId="{3E0A8532-32CB-4AAF-86C9-5B9508567AAB}" destId="{3EB40D77-F7E7-41AD-9C28-9DE15B3B0ECE}" srcOrd="0" destOrd="0" presId="urn:microsoft.com/office/officeart/2005/8/layout/cycle6"/>
    <dgm:cxn modelId="{B8F997BC-4640-416E-A648-AF291122C15D}" type="presOf" srcId="{E39902A0-C05D-4813-960E-69D78E9ACA1D}" destId="{5FFE0185-1D8D-482F-A2EE-F63A10848DE7}" srcOrd="0" destOrd="0" presId="urn:microsoft.com/office/officeart/2005/8/layout/cycle6"/>
    <dgm:cxn modelId="{6E993200-7C2C-4DAC-972F-994A9F97F985}" type="presOf" srcId="{D5443D0D-D7B6-4DD2-ACA8-FFAA76D2BA57}" destId="{8F246371-56BF-4817-A206-2A96E5F4E271}" srcOrd="0" destOrd="0" presId="urn:microsoft.com/office/officeart/2005/8/layout/cycle6"/>
    <dgm:cxn modelId="{FF7DB16B-00DE-4C92-8EEB-D702FB0EFDD0}" type="presOf" srcId="{46181573-DE23-4BAA-A8A9-4D9537202B78}" destId="{4A1B0DF2-2B7B-4190-AB22-E2C437C2E005}" srcOrd="0" destOrd="0" presId="urn:microsoft.com/office/officeart/2005/8/layout/cycle6"/>
    <dgm:cxn modelId="{069DE011-8490-4BCF-B755-84C7124A193B}" type="presOf" srcId="{2D88A709-6E63-4347-8B63-E5B04EA6B604}" destId="{8D407EB9-DCBC-4EF6-86B7-68CF3DB2CB1E}" srcOrd="0" destOrd="0" presId="urn:microsoft.com/office/officeart/2005/8/layout/cycle6"/>
    <dgm:cxn modelId="{79791677-F115-4726-A301-59011526C955}" type="presOf" srcId="{9288C647-11A7-43F1-9C87-BC6C235CFDFB}" destId="{A76E7A01-B390-4DCE-81B9-8F2E26927B6B}" srcOrd="0" destOrd="0" presId="urn:microsoft.com/office/officeart/2005/8/layout/cycle6"/>
    <dgm:cxn modelId="{1E86C0F9-5B09-42FF-994F-9E1ABE75A620}" srcId="{875E3938-F383-4042-969D-38385A202730}" destId="{46181573-DE23-4BAA-A8A9-4D9537202B78}" srcOrd="0" destOrd="0" parTransId="{40BC5449-966F-415B-97D2-233E21CF0264}" sibTransId="{D5443D0D-D7B6-4DD2-ACA8-FFAA76D2BA57}"/>
    <dgm:cxn modelId="{5A3A4262-3923-4603-8E50-DC7AA49DFC52}" type="presOf" srcId="{7C20D76B-244A-4073-936C-8C9B90D8F2AD}" destId="{780BB767-0105-4A80-A397-89B519AE3670}" srcOrd="0" destOrd="0" presId="urn:microsoft.com/office/officeart/2005/8/layout/cycle6"/>
    <dgm:cxn modelId="{308874F0-A3CB-42A8-8F50-0B6FC21C1E3F}" srcId="{875E3938-F383-4042-969D-38385A202730}" destId="{3E0A8532-32CB-4AAF-86C9-5B9508567AAB}" srcOrd="1" destOrd="0" parTransId="{35A653EC-EEED-46DC-8EC6-9B7907CAF6C6}" sibTransId="{2D88A709-6E63-4347-8B63-E5B04EA6B604}"/>
    <dgm:cxn modelId="{93775992-D10B-40BD-8A67-43FB59428CBC}" type="presOf" srcId="{2324F07A-8FB1-48B4-8656-9B58072949AF}" destId="{6D402C50-090B-4EBF-9576-34BEA932B0A4}" srcOrd="0" destOrd="0" presId="urn:microsoft.com/office/officeart/2005/8/layout/cycle6"/>
    <dgm:cxn modelId="{971B22A0-1068-4412-9319-E462E3E150A8}" type="presParOf" srcId="{79D003D3-4750-4B80-BB65-7AF0865C78C0}" destId="{4A1B0DF2-2B7B-4190-AB22-E2C437C2E005}" srcOrd="0" destOrd="0" presId="urn:microsoft.com/office/officeart/2005/8/layout/cycle6"/>
    <dgm:cxn modelId="{EEE433F1-0D16-4530-A965-D71A089B09AB}" type="presParOf" srcId="{79D003D3-4750-4B80-BB65-7AF0865C78C0}" destId="{FC712BB3-DB51-4EE2-8B45-7BFCF77AA8B0}" srcOrd="1" destOrd="0" presId="urn:microsoft.com/office/officeart/2005/8/layout/cycle6"/>
    <dgm:cxn modelId="{97B98D3F-D0FC-45FA-9D7F-28859D4925D2}" type="presParOf" srcId="{79D003D3-4750-4B80-BB65-7AF0865C78C0}" destId="{8F246371-56BF-4817-A206-2A96E5F4E271}" srcOrd="2" destOrd="0" presId="urn:microsoft.com/office/officeart/2005/8/layout/cycle6"/>
    <dgm:cxn modelId="{2203B981-B782-4242-BCBF-43093BBB5BFE}" type="presParOf" srcId="{79D003D3-4750-4B80-BB65-7AF0865C78C0}" destId="{3EB40D77-F7E7-41AD-9C28-9DE15B3B0ECE}" srcOrd="3" destOrd="0" presId="urn:microsoft.com/office/officeart/2005/8/layout/cycle6"/>
    <dgm:cxn modelId="{19F2A857-D298-450B-B67F-67A618A17222}" type="presParOf" srcId="{79D003D3-4750-4B80-BB65-7AF0865C78C0}" destId="{642186DE-8A90-478C-89F1-4CC22F1D3521}" srcOrd="4" destOrd="0" presId="urn:microsoft.com/office/officeart/2005/8/layout/cycle6"/>
    <dgm:cxn modelId="{1B70872F-499F-4F3D-B180-7E5541FAAD38}" type="presParOf" srcId="{79D003D3-4750-4B80-BB65-7AF0865C78C0}" destId="{8D407EB9-DCBC-4EF6-86B7-68CF3DB2CB1E}" srcOrd="5" destOrd="0" presId="urn:microsoft.com/office/officeart/2005/8/layout/cycle6"/>
    <dgm:cxn modelId="{D912D656-0733-4D20-BF96-50452A32F6FC}" type="presParOf" srcId="{79D003D3-4750-4B80-BB65-7AF0865C78C0}" destId="{6D402C50-090B-4EBF-9576-34BEA932B0A4}" srcOrd="6" destOrd="0" presId="urn:microsoft.com/office/officeart/2005/8/layout/cycle6"/>
    <dgm:cxn modelId="{1311807C-339B-4458-9F78-CCA315CF19BA}" type="presParOf" srcId="{79D003D3-4750-4B80-BB65-7AF0865C78C0}" destId="{D19CEFC9-F475-40D5-9123-E2BE08F2AC92}" srcOrd="7" destOrd="0" presId="urn:microsoft.com/office/officeart/2005/8/layout/cycle6"/>
    <dgm:cxn modelId="{615A5A54-060F-4971-BDC9-349DE2A346E3}" type="presParOf" srcId="{79D003D3-4750-4B80-BB65-7AF0865C78C0}" destId="{780BB767-0105-4A80-A397-89B519AE3670}" srcOrd="8" destOrd="0" presId="urn:microsoft.com/office/officeart/2005/8/layout/cycle6"/>
    <dgm:cxn modelId="{9ADBAD1C-9136-4465-813A-418E8CE86C3D}" type="presParOf" srcId="{79D003D3-4750-4B80-BB65-7AF0865C78C0}" destId="{A76E7A01-B390-4DCE-81B9-8F2E26927B6B}" srcOrd="9" destOrd="0" presId="urn:microsoft.com/office/officeart/2005/8/layout/cycle6"/>
    <dgm:cxn modelId="{24394F07-AF4A-445D-A451-9F62766CC6FF}" type="presParOf" srcId="{79D003D3-4750-4B80-BB65-7AF0865C78C0}" destId="{1EC796B4-6F45-4F7D-BDD6-F0866A58935F}" srcOrd="10" destOrd="0" presId="urn:microsoft.com/office/officeart/2005/8/layout/cycle6"/>
    <dgm:cxn modelId="{06FA0858-6A25-4CD0-9B7F-8AF191B8CAFA}" type="presParOf" srcId="{79D003D3-4750-4B80-BB65-7AF0865C78C0}" destId="{5FFE0185-1D8D-482F-A2EE-F63A10848DE7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B0DF2-2B7B-4190-AB22-E2C437C2E005}">
      <dsp:nvSpPr>
        <dsp:cNvPr id="0" name=""/>
        <dsp:cNvSpPr/>
      </dsp:nvSpPr>
      <dsp:spPr>
        <a:xfrm>
          <a:off x="902018" y="947"/>
          <a:ext cx="777841" cy="505596"/>
        </a:xfrm>
        <a:prstGeom prst="roundRect">
          <a:avLst/>
        </a:prstGeom>
        <a:solidFill>
          <a:srgbClr val="344068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D9E0E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Data Processing</a:t>
          </a:r>
        </a:p>
      </dsp:txBody>
      <dsp:txXfrm>
        <a:off x="926699" y="25628"/>
        <a:ext cx="728479" cy="456234"/>
      </dsp:txXfrm>
    </dsp:sp>
    <dsp:sp modelId="{8F246371-56BF-4817-A206-2A96E5F4E271}">
      <dsp:nvSpPr>
        <dsp:cNvPr id="0" name=""/>
        <dsp:cNvSpPr/>
      </dsp:nvSpPr>
      <dsp:spPr>
        <a:xfrm>
          <a:off x="455583" y="253746"/>
          <a:ext cx="1670712" cy="1670712"/>
        </a:xfrm>
        <a:custGeom>
          <a:avLst/>
          <a:gdLst/>
          <a:ahLst/>
          <a:cxnLst/>
          <a:rect l="0" t="0" r="0" b="0"/>
          <a:pathLst>
            <a:path>
              <a:moveTo>
                <a:pt x="1229880" y="99034"/>
              </a:moveTo>
              <a:arcTo wR="835356" hR="835356" stAng="17890955" swAng="2626019"/>
            </a:path>
          </a:pathLst>
        </a:custGeom>
        <a:noFill/>
        <a:ln w="12700" cap="flat" cmpd="sng" algn="ctr">
          <a:solidFill>
            <a:srgbClr val="344068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40D77-F7E7-41AD-9C28-9DE15B3B0ECE}">
      <dsp:nvSpPr>
        <dsp:cNvPr id="0" name=""/>
        <dsp:cNvSpPr/>
      </dsp:nvSpPr>
      <dsp:spPr>
        <a:xfrm>
          <a:off x="1737375" y="836304"/>
          <a:ext cx="777841" cy="505596"/>
        </a:xfrm>
        <a:prstGeom prst="roundRect">
          <a:avLst/>
        </a:prstGeom>
        <a:solidFill>
          <a:srgbClr val="344068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D9E0E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Product Generation</a:t>
          </a:r>
        </a:p>
      </dsp:txBody>
      <dsp:txXfrm>
        <a:off x="1762056" y="860985"/>
        <a:ext cx="728479" cy="456234"/>
      </dsp:txXfrm>
    </dsp:sp>
    <dsp:sp modelId="{8D407EB9-DCBC-4EF6-86B7-68CF3DB2CB1E}">
      <dsp:nvSpPr>
        <dsp:cNvPr id="0" name=""/>
        <dsp:cNvSpPr/>
      </dsp:nvSpPr>
      <dsp:spPr>
        <a:xfrm>
          <a:off x="455583" y="253746"/>
          <a:ext cx="1670712" cy="1670712"/>
        </a:xfrm>
        <a:custGeom>
          <a:avLst/>
          <a:gdLst/>
          <a:ahLst/>
          <a:cxnLst/>
          <a:rect l="0" t="0" r="0" b="0"/>
          <a:pathLst>
            <a:path>
              <a:moveTo>
                <a:pt x="1629599" y="1094194"/>
              </a:moveTo>
              <a:arcTo wR="835356" hR="835356" stAng="1083025" swAng="2626019"/>
            </a:path>
          </a:pathLst>
        </a:custGeom>
        <a:noFill/>
        <a:ln w="12700" cap="flat" cmpd="sng" algn="ctr">
          <a:solidFill>
            <a:srgbClr val="344068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402C50-090B-4EBF-9576-34BEA932B0A4}">
      <dsp:nvSpPr>
        <dsp:cNvPr id="0" name=""/>
        <dsp:cNvSpPr/>
      </dsp:nvSpPr>
      <dsp:spPr>
        <a:xfrm>
          <a:off x="902018" y="1671660"/>
          <a:ext cx="777841" cy="505596"/>
        </a:xfrm>
        <a:prstGeom prst="roundRect">
          <a:avLst/>
        </a:prstGeom>
        <a:solidFill>
          <a:srgbClr val="344068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D9E0E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Archives</a:t>
          </a:r>
        </a:p>
      </dsp:txBody>
      <dsp:txXfrm>
        <a:off x="926699" y="1696341"/>
        <a:ext cx="728479" cy="456234"/>
      </dsp:txXfrm>
    </dsp:sp>
    <dsp:sp modelId="{780BB767-0105-4A80-A397-89B519AE3670}">
      <dsp:nvSpPr>
        <dsp:cNvPr id="0" name=""/>
        <dsp:cNvSpPr/>
      </dsp:nvSpPr>
      <dsp:spPr>
        <a:xfrm>
          <a:off x="455583" y="253746"/>
          <a:ext cx="1670712" cy="1670712"/>
        </a:xfrm>
        <a:custGeom>
          <a:avLst/>
          <a:gdLst/>
          <a:ahLst/>
          <a:cxnLst/>
          <a:rect l="0" t="0" r="0" b="0"/>
          <a:pathLst>
            <a:path>
              <a:moveTo>
                <a:pt x="440831" y="1571678"/>
              </a:moveTo>
              <a:arcTo wR="835356" hR="835356" stAng="7090955" swAng="2626019"/>
            </a:path>
          </a:pathLst>
        </a:custGeom>
        <a:noFill/>
        <a:ln w="12700" cap="flat" cmpd="sng" algn="ctr">
          <a:solidFill>
            <a:srgbClr val="344068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E7A01-B390-4DCE-81B9-8F2E26927B6B}">
      <dsp:nvSpPr>
        <dsp:cNvPr id="0" name=""/>
        <dsp:cNvSpPr/>
      </dsp:nvSpPr>
      <dsp:spPr>
        <a:xfrm>
          <a:off x="66662" y="836304"/>
          <a:ext cx="777841" cy="505596"/>
        </a:xfrm>
        <a:prstGeom prst="roundRect">
          <a:avLst/>
        </a:prstGeom>
        <a:solidFill>
          <a:srgbClr val="344068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D9E0E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Satellite Downlink</a:t>
          </a:r>
        </a:p>
      </dsp:txBody>
      <dsp:txXfrm>
        <a:off x="91343" y="860985"/>
        <a:ext cx="728479" cy="456234"/>
      </dsp:txXfrm>
    </dsp:sp>
    <dsp:sp modelId="{5FFE0185-1D8D-482F-A2EE-F63A10848DE7}">
      <dsp:nvSpPr>
        <dsp:cNvPr id="0" name=""/>
        <dsp:cNvSpPr/>
      </dsp:nvSpPr>
      <dsp:spPr>
        <a:xfrm>
          <a:off x="455583" y="253746"/>
          <a:ext cx="1670712" cy="1670712"/>
        </a:xfrm>
        <a:custGeom>
          <a:avLst/>
          <a:gdLst/>
          <a:ahLst/>
          <a:cxnLst/>
          <a:rect l="0" t="0" r="0" b="0"/>
          <a:pathLst>
            <a:path>
              <a:moveTo>
                <a:pt x="41112" y="576517"/>
              </a:moveTo>
              <a:arcTo wR="835356" hR="835356" stAng="11883025" swAng="2626019"/>
            </a:path>
          </a:pathLst>
        </a:custGeom>
        <a:noFill/>
        <a:ln w="12700" cap="flat" cmpd="sng" algn="ctr">
          <a:solidFill>
            <a:srgbClr val="344068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B0DF2-2B7B-4190-AB22-E2C437C2E005}">
      <dsp:nvSpPr>
        <dsp:cNvPr id="0" name=""/>
        <dsp:cNvSpPr/>
      </dsp:nvSpPr>
      <dsp:spPr>
        <a:xfrm>
          <a:off x="902018" y="947"/>
          <a:ext cx="777841" cy="505596"/>
        </a:xfrm>
        <a:prstGeom prst="roundRect">
          <a:avLst/>
        </a:prstGeom>
        <a:solidFill>
          <a:srgbClr val="344068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D9E0E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Data Processing</a:t>
          </a:r>
        </a:p>
      </dsp:txBody>
      <dsp:txXfrm>
        <a:off x="926699" y="25628"/>
        <a:ext cx="728479" cy="456234"/>
      </dsp:txXfrm>
    </dsp:sp>
    <dsp:sp modelId="{8F246371-56BF-4817-A206-2A96E5F4E271}">
      <dsp:nvSpPr>
        <dsp:cNvPr id="0" name=""/>
        <dsp:cNvSpPr/>
      </dsp:nvSpPr>
      <dsp:spPr>
        <a:xfrm>
          <a:off x="455583" y="253746"/>
          <a:ext cx="1670712" cy="1670712"/>
        </a:xfrm>
        <a:custGeom>
          <a:avLst/>
          <a:gdLst/>
          <a:ahLst/>
          <a:cxnLst/>
          <a:rect l="0" t="0" r="0" b="0"/>
          <a:pathLst>
            <a:path>
              <a:moveTo>
                <a:pt x="1229880" y="99034"/>
              </a:moveTo>
              <a:arcTo wR="835356" hR="835356" stAng="17890955" swAng="2626019"/>
            </a:path>
          </a:pathLst>
        </a:custGeom>
        <a:noFill/>
        <a:ln w="12700" cap="flat" cmpd="sng" algn="ctr">
          <a:solidFill>
            <a:srgbClr val="344068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40D77-F7E7-41AD-9C28-9DE15B3B0ECE}">
      <dsp:nvSpPr>
        <dsp:cNvPr id="0" name=""/>
        <dsp:cNvSpPr/>
      </dsp:nvSpPr>
      <dsp:spPr>
        <a:xfrm>
          <a:off x="1737375" y="836304"/>
          <a:ext cx="777841" cy="505596"/>
        </a:xfrm>
        <a:prstGeom prst="roundRect">
          <a:avLst/>
        </a:prstGeom>
        <a:solidFill>
          <a:srgbClr val="344068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D9E0E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Product Generation</a:t>
          </a:r>
        </a:p>
      </dsp:txBody>
      <dsp:txXfrm>
        <a:off x="1762056" y="860985"/>
        <a:ext cx="728479" cy="456234"/>
      </dsp:txXfrm>
    </dsp:sp>
    <dsp:sp modelId="{8D407EB9-DCBC-4EF6-86B7-68CF3DB2CB1E}">
      <dsp:nvSpPr>
        <dsp:cNvPr id="0" name=""/>
        <dsp:cNvSpPr/>
      </dsp:nvSpPr>
      <dsp:spPr>
        <a:xfrm>
          <a:off x="455583" y="253746"/>
          <a:ext cx="1670712" cy="1670712"/>
        </a:xfrm>
        <a:custGeom>
          <a:avLst/>
          <a:gdLst/>
          <a:ahLst/>
          <a:cxnLst/>
          <a:rect l="0" t="0" r="0" b="0"/>
          <a:pathLst>
            <a:path>
              <a:moveTo>
                <a:pt x="1629599" y="1094194"/>
              </a:moveTo>
              <a:arcTo wR="835356" hR="835356" stAng="1083025" swAng="2626019"/>
            </a:path>
          </a:pathLst>
        </a:custGeom>
        <a:noFill/>
        <a:ln w="12700" cap="flat" cmpd="sng" algn="ctr">
          <a:solidFill>
            <a:srgbClr val="344068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402C50-090B-4EBF-9576-34BEA932B0A4}">
      <dsp:nvSpPr>
        <dsp:cNvPr id="0" name=""/>
        <dsp:cNvSpPr/>
      </dsp:nvSpPr>
      <dsp:spPr>
        <a:xfrm>
          <a:off x="902018" y="1671660"/>
          <a:ext cx="777841" cy="505596"/>
        </a:xfrm>
        <a:prstGeom prst="roundRect">
          <a:avLst/>
        </a:prstGeom>
        <a:solidFill>
          <a:srgbClr val="344068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D9E0E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Archives</a:t>
          </a:r>
        </a:p>
      </dsp:txBody>
      <dsp:txXfrm>
        <a:off x="926699" y="1696341"/>
        <a:ext cx="728479" cy="456234"/>
      </dsp:txXfrm>
    </dsp:sp>
    <dsp:sp modelId="{780BB767-0105-4A80-A397-89B519AE3670}">
      <dsp:nvSpPr>
        <dsp:cNvPr id="0" name=""/>
        <dsp:cNvSpPr/>
      </dsp:nvSpPr>
      <dsp:spPr>
        <a:xfrm>
          <a:off x="455583" y="253746"/>
          <a:ext cx="1670712" cy="1670712"/>
        </a:xfrm>
        <a:custGeom>
          <a:avLst/>
          <a:gdLst/>
          <a:ahLst/>
          <a:cxnLst/>
          <a:rect l="0" t="0" r="0" b="0"/>
          <a:pathLst>
            <a:path>
              <a:moveTo>
                <a:pt x="440831" y="1571678"/>
              </a:moveTo>
              <a:arcTo wR="835356" hR="835356" stAng="7090955" swAng="2626019"/>
            </a:path>
          </a:pathLst>
        </a:custGeom>
        <a:noFill/>
        <a:ln w="12700" cap="flat" cmpd="sng" algn="ctr">
          <a:solidFill>
            <a:srgbClr val="344068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E7A01-B390-4DCE-81B9-8F2E26927B6B}">
      <dsp:nvSpPr>
        <dsp:cNvPr id="0" name=""/>
        <dsp:cNvSpPr/>
      </dsp:nvSpPr>
      <dsp:spPr>
        <a:xfrm>
          <a:off x="66662" y="836304"/>
          <a:ext cx="777841" cy="505596"/>
        </a:xfrm>
        <a:prstGeom prst="roundRect">
          <a:avLst/>
        </a:prstGeom>
        <a:solidFill>
          <a:srgbClr val="344068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D9E0E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Satellite Downlink</a:t>
          </a:r>
        </a:p>
      </dsp:txBody>
      <dsp:txXfrm>
        <a:off x="91343" y="860985"/>
        <a:ext cx="728479" cy="456234"/>
      </dsp:txXfrm>
    </dsp:sp>
    <dsp:sp modelId="{5FFE0185-1D8D-482F-A2EE-F63A10848DE7}">
      <dsp:nvSpPr>
        <dsp:cNvPr id="0" name=""/>
        <dsp:cNvSpPr/>
      </dsp:nvSpPr>
      <dsp:spPr>
        <a:xfrm>
          <a:off x="455583" y="253746"/>
          <a:ext cx="1670712" cy="1670712"/>
        </a:xfrm>
        <a:custGeom>
          <a:avLst/>
          <a:gdLst/>
          <a:ahLst/>
          <a:cxnLst/>
          <a:rect l="0" t="0" r="0" b="0"/>
          <a:pathLst>
            <a:path>
              <a:moveTo>
                <a:pt x="41112" y="576517"/>
              </a:moveTo>
              <a:arcTo wR="835356" hR="835356" stAng="11883025" swAng="2626019"/>
            </a:path>
          </a:pathLst>
        </a:custGeom>
        <a:noFill/>
        <a:ln w="12700" cap="flat" cmpd="sng" algn="ctr">
          <a:solidFill>
            <a:srgbClr val="344068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B0DF2-2B7B-4190-AB22-E2C437C2E005}">
      <dsp:nvSpPr>
        <dsp:cNvPr id="0" name=""/>
        <dsp:cNvSpPr/>
      </dsp:nvSpPr>
      <dsp:spPr>
        <a:xfrm>
          <a:off x="902018" y="947"/>
          <a:ext cx="777841" cy="505596"/>
        </a:xfrm>
        <a:prstGeom prst="roundRect">
          <a:avLst/>
        </a:prstGeom>
        <a:solidFill>
          <a:srgbClr val="344068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D9E0E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Data Processing</a:t>
          </a:r>
        </a:p>
      </dsp:txBody>
      <dsp:txXfrm>
        <a:off x="926699" y="25628"/>
        <a:ext cx="728479" cy="456234"/>
      </dsp:txXfrm>
    </dsp:sp>
    <dsp:sp modelId="{8F246371-56BF-4817-A206-2A96E5F4E271}">
      <dsp:nvSpPr>
        <dsp:cNvPr id="0" name=""/>
        <dsp:cNvSpPr/>
      </dsp:nvSpPr>
      <dsp:spPr>
        <a:xfrm>
          <a:off x="455583" y="253746"/>
          <a:ext cx="1670712" cy="1670712"/>
        </a:xfrm>
        <a:custGeom>
          <a:avLst/>
          <a:gdLst/>
          <a:ahLst/>
          <a:cxnLst/>
          <a:rect l="0" t="0" r="0" b="0"/>
          <a:pathLst>
            <a:path>
              <a:moveTo>
                <a:pt x="1229880" y="99034"/>
              </a:moveTo>
              <a:arcTo wR="835356" hR="835356" stAng="17890955" swAng="2626019"/>
            </a:path>
          </a:pathLst>
        </a:custGeom>
        <a:noFill/>
        <a:ln w="12700" cap="flat" cmpd="sng" algn="ctr">
          <a:solidFill>
            <a:srgbClr val="344068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40D77-F7E7-41AD-9C28-9DE15B3B0ECE}">
      <dsp:nvSpPr>
        <dsp:cNvPr id="0" name=""/>
        <dsp:cNvSpPr/>
      </dsp:nvSpPr>
      <dsp:spPr>
        <a:xfrm>
          <a:off x="1737375" y="836304"/>
          <a:ext cx="777841" cy="505596"/>
        </a:xfrm>
        <a:prstGeom prst="roundRect">
          <a:avLst/>
        </a:prstGeom>
        <a:solidFill>
          <a:srgbClr val="344068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D9E0E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Product Generation</a:t>
          </a:r>
        </a:p>
      </dsp:txBody>
      <dsp:txXfrm>
        <a:off x="1762056" y="860985"/>
        <a:ext cx="728479" cy="456234"/>
      </dsp:txXfrm>
    </dsp:sp>
    <dsp:sp modelId="{8D407EB9-DCBC-4EF6-86B7-68CF3DB2CB1E}">
      <dsp:nvSpPr>
        <dsp:cNvPr id="0" name=""/>
        <dsp:cNvSpPr/>
      </dsp:nvSpPr>
      <dsp:spPr>
        <a:xfrm>
          <a:off x="455583" y="253746"/>
          <a:ext cx="1670712" cy="1670712"/>
        </a:xfrm>
        <a:custGeom>
          <a:avLst/>
          <a:gdLst/>
          <a:ahLst/>
          <a:cxnLst/>
          <a:rect l="0" t="0" r="0" b="0"/>
          <a:pathLst>
            <a:path>
              <a:moveTo>
                <a:pt x="1629599" y="1094194"/>
              </a:moveTo>
              <a:arcTo wR="835356" hR="835356" stAng="1083025" swAng="2626019"/>
            </a:path>
          </a:pathLst>
        </a:custGeom>
        <a:noFill/>
        <a:ln w="12700" cap="flat" cmpd="sng" algn="ctr">
          <a:solidFill>
            <a:srgbClr val="344068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402C50-090B-4EBF-9576-34BEA932B0A4}">
      <dsp:nvSpPr>
        <dsp:cNvPr id="0" name=""/>
        <dsp:cNvSpPr/>
      </dsp:nvSpPr>
      <dsp:spPr>
        <a:xfrm>
          <a:off x="902018" y="1671660"/>
          <a:ext cx="777841" cy="505596"/>
        </a:xfrm>
        <a:prstGeom prst="roundRect">
          <a:avLst/>
        </a:prstGeom>
        <a:solidFill>
          <a:srgbClr val="344068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D9E0E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Archives</a:t>
          </a:r>
        </a:p>
      </dsp:txBody>
      <dsp:txXfrm>
        <a:off x="926699" y="1696341"/>
        <a:ext cx="728479" cy="456234"/>
      </dsp:txXfrm>
    </dsp:sp>
    <dsp:sp modelId="{780BB767-0105-4A80-A397-89B519AE3670}">
      <dsp:nvSpPr>
        <dsp:cNvPr id="0" name=""/>
        <dsp:cNvSpPr/>
      </dsp:nvSpPr>
      <dsp:spPr>
        <a:xfrm>
          <a:off x="455583" y="253746"/>
          <a:ext cx="1670712" cy="1670712"/>
        </a:xfrm>
        <a:custGeom>
          <a:avLst/>
          <a:gdLst/>
          <a:ahLst/>
          <a:cxnLst/>
          <a:rect l="0" t="0" r="0" b="0"/>
          <a:pathLst>
            <a:path>
              <a:moveTo>
                <a:pt x="440831" y="1571678"/>
              </a:moveTo>
              <a:arcTo wR="835356" hR="835356" stAng="7090955" swAng="2626019"/>
            </a:path>
          </a:pathLst>
        </a:custGeom>
        <a:noFill/>
        <a:ln w="12700" cap="flat" cmpd="sng" algn="ctr">
          <a:solidFill>
            <a:srgbClr val="344068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E7A01-B390-4DCE-81B9-8F2E26927B6B}">
      <dsp:nvSpPr>
        <dsp:cNvPr id="0" name=""/>
        <dsp:cNvSpPr/>
      </dsp:nvSpPr>
      <dsp:spPr>
        <a:xfrm>
          <a:off x="66662" y="836304"/>
          <a:ext cx="777841" cy="505596"/>
        </a:xfrm>
        <a:prstGeom prst="roundRect">
          <a:avLst/>
        </a:prstGeom>
        <a:solidFill>
          <a:srgbClr val="344068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D9E0E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Satellite Downlink</a:t>
          </a:r>
        </a:p>
      </dsp:txBody>
      <dsp:txXfrm>
        <a:off x="91343" y="860985"/>
        <a:ext cx="728479" cy="456234"/>
      </dsp:txXfrm>
    </dsp:sp>
    <dsp:sp modelId="{5FFE0185-1D8D-482F-A2EE-F63A10848DE7}">
      <dsp:nvSpPr>
        <dsp:cNvPr id="0" name=""/>
        <dsp:cNvSpPr/>
      </dsp:nvSpPr>
      <dsp:spPr>
        <a:xfrm>
          <a:off x="455583" y="253746"/>
          <a:ext cx="1670712" cy="1670712"/>
        </a:xfrm>
        <a:custGeom>
          <a:avLst/>
          <a:gdLst/>
          <a:ahLst/>
          <a:cxnLst/>
          <a:rect l="0" t="0" r="0" b="0"/>
          <a:pathLst>
            <a:path>
              <a:moveTo>
                <a:pt x="41112" y="576517"/>
              </a:moveTo>
              <a:arcTo wR="835356" hR="835356" stAng="11883025" swAng="2626019"/>
            </a:path>
          </a:pathLst>
        </a:custGeom>
        <a:noFill/>
        <a:ln w="12700" cap="flat" cmpd="sng" algn="ctr">
          <a:solidFill>
            <a:srgbClr val="344068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1081F-CD8F-43B9-B2A5-EB279BEBD9A3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0B5E8-3838-46DC-9526-0A88F76462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18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0B5E8-3838-46DC-9526-0A88F764624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233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0B5E8-3838-46DC-9526-0A88F764624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3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0B5E8-3838-46DC-9526-0A88F764624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872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0B5E8-3838-46DC-9526-0A88F764624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1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Sept. 29, 2016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Digital Infrastructures for Research 2016   -   Dr. Jakob Tendel (GÉANT &amp; DFN)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43027" y="6305550"/>
            <a:ext cx="920398" cy="51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219825"/>
            <a:ext cx="1116806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0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Sept. 29,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Digital Infrastructures for Research 2016   -   Dr. Jakob Tendel (GÉANT &amp; DFN)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244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Sept. 29,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Digital Infrastructures for Research 2016   -   Dr. Jakob Tendel (GÉANT &amp; DFN)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976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Sept. 29,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Digital Infrastructures for Research 2016   -   Dr. Jakob Tendel (GÉANT &amp; DFN)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05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Sept. 29,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Digital Infrastructures for Research 2016   -   Dr. Jakob Tendel (GÉANT &amp; DFN)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43027" y="6305550"/>
            <a:ext cx="920398" cy="51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219825"/>
            <a:ext cx="1116806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18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563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285874"/>
            <a:ext cx="4937760" cy="45832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285875"/>
            <a:ext cx="4937760" cy="45832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Sept. 29,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Digital Infrastructures for Research 2016   -   Dr. Jakob Tendel (GÉANT &amp; DFN)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8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563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245977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1982259"/>
            <a:ext cx="4937760" cy="40375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245977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1982258"/>
            <a:ext cx="4937760" cy="40375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Sept. 29, 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Digital Infrastructures for Research 2016   -   Dr. Jakob Tendel (GÉANT &amp; DFN)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56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Sept. 29,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Digital Infrastructures for Research 2016   -   Dr. Jakob Tendel (GÉANT &amp; DFN)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6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Sept. 29, 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Digital Infrastructures for Research 2016   -   Dr. Jakob Tendel (GÉANT &amp; DFN)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43027" y="6305550"/>
            <a:ext cx="920398" cy="51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219825"/>
            <a:ext cx="1116806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3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Sept. 29,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Digital Infrastructures for Research 2016   -   Dr. Jakob Tendel (GÉANT &amp; DFN)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4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Sept. 29,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Digital Infrastructures for Research 2016   -   Dr. Jakob Tendel (GÉANT &amp; DFN)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142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05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387114"/>
            <a:ext cx="10058400" cy="44819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Sept. 29,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Digital Infrastructures for Research 2016   -   Dr. Jakob Tendel (GÉANT &amp; DFN)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88720" y="1151449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43027" y="6305550"/>
            <a:ext cx="920398" cy="51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" y="6219825"/>
            <a:ext cx="1116806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fasterdata.es.net/" TargetMode="External"/><Relationship Id="rId3" Type="http://schemas.openxmlformats.org/officeDocument/2006/relationships/hyperlink" Target="mailto:tendel@dfn.de" TargetMode="External"/><Relationship Id="rId7" Type="http://schemas.openxmlformats.org/officeDocument/2006/relationships/hyperlink" Target="https://clouds.geant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eant.org/Services" TargetMode="External"/><Relationship Id="rId5" Type="http://schemas.openxmlformats.org/officeDocument/2006/relationships/hyperlink" Target="http://www.enlightenyourresearch.net/" TargetMode="External"/><Relationship Id="rId4" Type="http://schemas.openxmlformats.org/officeDocument/2006/relationships/hyperlink" Target="mailto:businessdevelopment@geant.or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Unleashing</a:t>
            </a:r>
            <a:br>
              <a:rPr lang="en-GB" dirty="0"/>
            </a:br>
            <a:r>
              <a:rPr lang="en-GB" dirty="0"/>
              <a:t>Earth Observation data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349038" y="4455621"/>
            <a:ext cx="7543800" cy="160227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GB" dirty="0"/>
              <a:t>A Research Networking Perspective</a:t>
            </a:r>
          </a:p>
          <a:p>
            <a:pPr algn="ctr"/>
            <a:endParaRPr lang="en-GB" dirty="0"/>
          </a:p>
          <a:p>
            <a:pPr algn="ctr"/>
            <a:r>
              <a:rPr lang="en-GB" cap="none" dirty="0"/>
              <a:t>Jakob Tendel	 GÉANT / DFN</a:t>
            </a:r>
            <a:br>
              <a:rPr lang="en-GB" cap="none" dirty="0"/>
            </a:br>
            <a:r>
              <a:rPr lang="en-GB" cap="none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Sept. 29,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Digital Infrastructures for Research 2016   -   Dr. Jakob Tendel (GÉANT &amp; DFN)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34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push dir="r"/>
      </p:transition>
    </mc:Choice>
    <mc:Fallback xmlns="">
      <p:transition>
        <p:push dir="r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Original ESA </a:t>
            </a:r>
            <a:r>
              <a:rPr lang="en-GB" dirty="0"/>
              <a:t>d</a:t>
            </a:r>
            <a:r>
              <a:rPr lang="en-GB" noProof="0" dirty="0" err="1"/>
              <a:t>issemination</a:t>
            </a:r>
            <a:r>
              <a:rPr lang="en-GB" noProof="0" dirty="0"/>
              <a:t> plan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Sept. 29, 2016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Digital Infrastructures for Research 2016   -   Dr. Jakob Tendel (GÉANT &amp; DFN)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D401-BC31-4837-A0DB-2C42026C3E46}" type="slidenum">
              <a:rPr lang="de-DE" smtClean="0"/>
              <a:t>10</a:t>
            </a:fld>
            <a:endParaRPr lang="de-DE"/>
          </a:p>
        </p:txBody>
      </p:sp>
      <p:graphicFrame>
        <p:nvGraphicFramePr>
          <p:cNvPr id="57" name="Inhaltsplatzhalter 3"/>
          <p:cNvGraphicFramePr>
            <a:graphicFrameLocks/>
          </p:cNvGraphicFramePr>
          <p:nvPr>
            <p:extLst/>
          </p:nvPr>
        </p:nvGraphicFramePr>
        <p:xfrm>
          <a:off x="2325818" y="2209335"/>
          <a:ext cx="2581879" cy="2178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8" name="Textfeld 4"/>
          <p:cNvSpPr txBox="1"/>
          <p:nvPr/>
        </p:nvSpPr>
        <p:spPr>
          <a:xfrm>
            <a:off x="2900402" y="2757246"/>
            <a:ext cx="1450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COPERNICUS </a:t>
            </a:r>
            <a:b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WAN</a:t>
            </a:r>
          </a:p>
        </p:txBody>
      </p:sp>
      <p:sp>
        <p:nvSpPr>
          <p:cNvPr id="59" name="Pfeil nach rechts 7"/>
          <p:cNvSpPr/>
          <p:nvPr/>
        </p:nvSpPr>
        <p:spPr>
          <a:xfrm>
            <a:off x="4974210" y="3042943"/>
            <a:ext cx="432616" cy="133478"/>
          </a:xfrm>
          <a:prstGeom prst="rightArrow">
            <a:avLst/>
          </a:prstGeom>
          <a:solidFill>
            <a:srgbClr val="344068"/>
          </a:solidFill>
          <a:ln w="15875" cap="flat" cmpd="sng" algn="ctr">
            <a:solidFill>
              <a:srgbClr val="2683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Wolke 8"/>
          <p:cNvSpPr/>
          <p:nvPr/>
        </p:nvSpPr>
        <p:spPr>
          <a:xfrm>
            <a:off x="5536101" y="2589190"/>
            <a:ext cx="2773094" cy="1005942"/>
          </a:xfrm>
          <a:prstGeom prst="cloud">
            <a:avLst/>
          </a:prstGeom>
          <a:solidFill>
            <a:sysClr val="window" lastClr="FFFFFF"/>
          </a:solidFill>
          <a:ln w="15875" cap="flat" cmpd="sng" algn="ctr">
            <a:solidFill>
              <a:srgbClr val="FF01B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01B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FF01B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61" name="Gerader Verbinder 13"/>
          <p:cNvCxnSpPr/>
          <p:nvPr/>
        </p:nvCxnSpPr>
        <p:spPr>
          <a:xfrm>
            <a:off x="4907697" y="2209335"/>
            <a:ext cx="0" cy="2118732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lgDash"/>
          </a:ln>
          <a:effectLst/>
        </p:spPr>
      </p:cxnSp>
      <p:sp>
        <p:nvSpPr>
          <p:cNvPr id="62" name="Textfeld 15"/>
          <p:cNvSpPr txBox="1"/>
          <p:nvPr/>
        </p:nvSpPr>
        <p:spPr>
          <a:xfrm>
            <a:off x="4971261" y="2254901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Sentinel Hubs</a:t>
            </a:r>
          </a:p>
        </p:txBody>
      </p:sp>
      <p:sp>
        <p:nvSpPr>
          <p:cNvPr id="63" name="Wolke 17"/>
          <p:cNvSpPr/>
          <p:nvPr/>
        </p:nvSpPr>
        <p:spPr>
          <a:xfrm>
            <a:off x="7699222" y="2144380"/>
            <a:ext cx="2467763" cy="1627934"/>
          </a:xfrm>
          <a:prstGeom prst="cloud">
            <a:avLst/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“The Internet”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Wolke 18"/>
          <p:cNvSpPr/>
          <p:nvPr/>
        </p:nvSpPr>
        <p:spPr>
          <a:xfrm>
            <a:off x="6894627" y="4930231"/>
            <a:ext cx="1914047" cy="966439"/>
          </a:xfrm>
          <a:prstGeom prst="cloud">
            <a:avLst/>
          </a:prstGeom>
          <a:gradFill rotWithShape="1">
            <a:gsLst>
              <a:gs pos="0">
                <a:srgbClr val="42BA97">
                  <a:tint val="65000"/>
                  <a:shade val="92000"/>
                  <a:satMod val="130000"/>
                </a:srgbClr>
              </a:gs>
              <a:gs pos="45000">
                <a:srgbClr val="42BA97">
                  <a:tint val="60000"/>
                  <a:shade val="99000"/>
                  <a:satMod val="120000"/>
                </a:srgbClr>
              </a:gs>
              <a:gs pos="100000">
                <a:srgbClr val="42BA97">
                  <a:tint val="55000"/>
                  <a:satMod val="14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42BA9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GÉANT</a:t>
            </a:r>
          </a:p>
        </p:txBody>
      </p:sp>
      <p:sp>
        <p:nvSpPr>
          <p:cNvPr id="65" name="Wolke 19"/>
          <p:cNvSpPr/>
          <p:nvPr/>
        </p:nvSpPr>
        <p:spPr>
          <a:xfrm>
            <a:off x="8342402" y="4150783"/>
            <a:ext cx="1505784" cy="557525"/>
          </a:xfrm>
          <a:prstGeom prst="cloud">
            <a:avLst/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</a:t>
            </a:r>
          </a:p>
        </p:txBody>
      </p:sp>
      <p:sp>
        <p:nvSpPr>
          <p:cNvPr id="66" name="Wolke 20"/>
          <p:cNvSpPr/>
          <p:nvPr/>
        </p:nvSpPr>
        <p:spPr>
          <a:xfrm>
            <a:off x="6602316" y="4150784"/>
            <a:ext cx="1096906" cy="557525"/>
          </a:xfrm>
          <a:prstGeom prst="cloud">
            <a:avLst/>
          </a:prstGeom>
          <a:solidFill>
            <a:sysClr val="window" lastClr="FFFFFF"/>
          </a:solidFill>
          <a:ln w="15875" cap="flat" cmpd="sng" algn="ctr">
            <a:solidFill>
              <a:srgbClr val="1CADE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DFN</a:t>
            </a:r>
          </a:p>
        </p:txBody>
      </p:sp>
      <p:sp>
        <p:nvSpPr>
          <p:cNvPr id="67" name="Wolke 21"/>
          <p:cNvSpPr/>
          <p:nvPr/>
        </p:nvSpPr>
        <p:spPr>
          <a:xfrm>
            <a:off x="9174527" y="5134687"/>
            <a:ext cx="1628939" cy="557525"/>
          </a:xfrm>
          <a:prstGeom prst="cloud">
            <a:avLst/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kern="0" dirty="0">
                <a:solidFill>
                  <a:prstClr val="black"/>
                </a:solidFill>
              </a:rPr>
              <a:t>REN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8" name="Gerade Verbindung mit Pfeil 23"/>
          <p:cNvCxnSpPr/>
          <p:nvPr/>
        </p:nvCxnSpPr>
        <p:spPr>
          <a:xfrm>
            <a:off x="7288000" y="4723608"/>
            <a:ext cx="204091" cy="280966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69" name="Gerade Verbindung mit Pfeil 25"/>
          <p:cNvCxnSpPr/>
          <p:nvPr/>
        </p:nvCxnSpPr>
        <p:spPr>
          <a:xfrm flipH="1">
            <a:off x="8662110" y="4707715"/>
            <a:ext cx="239605" cy="296859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70" name="Gerade Verbindung mit Pfeil 36"/>
          <p:cNvCxnSpPr/>
          <p:nvPr/>
        </p:nvCxnSpPr>
        <p:spPr>
          <a:xfrm flipH="1">
            <a:off x="8851683" y="5413449"/>
            <a:ext cx="288215" cy="2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71" name="Gerade Verbindung mit Pfeil 50"/>
          <p:cNvCxnSpPr/>
          <p:nvPr/>
        </p:nvCxnSpPr>
        <p:spPr>
          <a:xfrm flipH="1">
            <a:off x="8993139" y="3810919"/>
            <a:ext cx="59231" cy="318802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72" name="Gerade Verbindung mit Pfeil 54"/>
          <p:cNvCxnSpPr/>
          <p:nvPr/>
        </p:nvCxnSpPr>
        <p:spPr>
          <a:xfrm flipH="1">
            <a:off x="7897975" y="3691372"/>
            <a:ext cx="477515" cy="1245762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73" name="Gerade Verbindung mit Pfeil 58"/>
          <p:cNvCxnSpPr/>
          <p:nvPr/>
        </p:nvCxnSpPr>
        <p:spPr>
          <a:xfrm flipH="1">
            <a:off x="7699222" y="3610431"/>
            <a:ext cx="340296" cy="540352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74" name="Freeform 73"/>
          <p:cNvSpPr/>
          <p:nvPr/>
        </p:nvSpPr>
        <p:spPr>
          <a:xfrm>
            <a:off x="5737435" y="3087846"/>
            <a:ext cx="3309977" cy="1189902"/>
          </a:xfrm>
          <a:custGeom>
            <a:avLst/>
            <a:gdLst>
              <a:gd name="connsiteX0" fmla="*/ 0 w 3302420"/>
              <a:gd name="connsiteY0" fmla="*/ 26121 h 1303258"/>
              <a:gd name="connsiteX1" fmla="*/ 1707888 w 3302420"/>
              <a:gd name="connsiteY1" fmla="*/ 33678 h 1303258"/>
              <a:gd name="connsiteX2" fmla="*/ 3007696 w 3302420"/>
              <a:gd name="connsiteY2" fmla="*/ 116805 h 1303258"/>
              <a:gd name="connsiteX3" fmla="*/ 3302420 w 3302420"/>
              <a:gd name="connsiteY3" fmla="*/ 1303258 h 1303258"/>
              <a:gd name="connsiteX0" fmla="*/ 0 w 3309977"/>
              <a:gd name="connsiteY0" fmla="*/ 26121 h 1189902"/>
              <a:gd name="connsiteX1" fmla="*/ 1707888 w 3309977"/>
              <a:gd name="connsiteY1" fmla="*/ 33678 h 1189902"/>
              <a:gd name="connsiteX2" fmla="*/ 3007696 w 3309977"/>
              <a:gd name="connsiteY2" fmla="*/ 116805 h 1189902"/>
              <a:gd name="connsiteX3" fmla="*/ 3309977 w 3309977"/>
              <a:gd name="connsiteY3" fmla="*/ 1189902 h 118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9977" h="1189902">
                <a:moveTo>
                  <a:pt x="0" y="26121"/>
                </a:moveTo>
                <a:lnTo>
                  <a:pt x="1707888" y="33678"/>
                </a:lnTo>
                <a:cubicBezTo>
                  <a:pt x="2209171" y="48792"/>
                  <a:pt x="2741941" y="-94792"/>
                  <a:pt x="3007696" y="116805"/>
                </a:cubicBezTo>
                <a:cubicBezTo>
                  <a:pt x="3273451" y="328402"/>
                  <a:pt x="3295492" y="702474"/>
                  <a:pt x="3309977" y="1189902"/>
                </a:cubicBez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 74"/>
          <p:cNvSpPr/>
          <p:nvPr/>
        </p:nvSpPr>
        <p:spPr>
          <a:xfrm>
            <a:off x="5737435" y="3103631"/>
            <a:ext cx="3718056" cy="2448885"/>
          </a:xfrm>
          <a:custGeom>
            <a:avLst/>
            <a:gdLst>
              <a:gd name="connsiteX0" fmla="*/ 0 w 3302420"/>
              <a:gd name="connsiteY0" fmla="*/ 26121 h 1303258"/>
              <a:gd name="connsiteX1" fmla="*/ 1707888 w 3302420"/>
              <a:gd name="connsiteY1" fmla="*/ 33678 h 1303258"/>
              <a:gd name="connsiteX2" fmla="*/ 3007696 w 3302420"/>
              <a:gd name="connsiteY2" fmla="*/ 116805 h 1303258"/>
              <a:gd name="connsiteX3" fmla="*/ 3302420 w 3302420"/>
              <a:gd name="connsiteY3" fmla="*/ 1303258 h 1303258"/>
              <a:gd name="connsiteX0" fmla="*/ 0 w 3302420"/>
              <a:gd name="connsiteY0" fmla="*/ 11331 h 1288468"/>
              <a:gd name="connsiteX1" fmla="*/ 1707888 w 3302420"/>
              <a:gd name="connsiteY1" fmla="*/ 18888 h 1288468"/>
              <a:gd name="connsiteX2" fmla="*/ 2833884 w 3302420"/>
              <a:gd name="connsiteY2" fmla="*/ 245598 h 1288468"/>
              <a:gd name="connsiteX3" fmla="*/ 3302420 w 3302420"/>
              <a:gd name="connsiteY3" fmla="*/ 1288468 h 1288468"/>
              <a:gd name="connsiteX0" fmla="*/ 0 w 3302420"/>
              <a:gd name="connsiteY0" fmla="*/ 0 h 1277137"/>
              <a:gd name="connsiteX1" fmla="*/ 2622288 w 3302420"/>
              <a:gd name="connsiteY1" fmla="*/ 68013 h 1277137"/>
              <a:gd name="connsiteX2" fmla="*/ 2833884 w 3302420"/>
              <a:gd name="connsiteY2" fmla="*/ 234267 h 1277137"/>
              <a:gd name="connsiteX3" fmla="*/ 3302420 w 3302420"/>
              <a:gd name="connsiteY3" fmla="*/ 1277137 h 1277137"/>
              <a:gd name="connsiteX0" fmla="*/ 0 w 3302420"/>
              <a:gd name="connsiteY0" fmla="*/ 123319 h 2467212"/>
              <a:gd name="connsiteX1" fmla="*/ 2622288 w 3302420"/>
              <a:gd name="connsiteY1" fmla="*/ 191332 h 2467212"/>
              <a:gd name="connsiteX2" fmla="*/ 2040397 w 3302420"/>
              <a:gd name="connsiteY2" fmla="*/ 2450882 h 2467212"/>
              <a:gd name="connsiteX3" fmla="*/ 3302420 w 3302420"/>
              <a:gd name="connsiteY3" fmla="*/ 1400456 h 2467212"/>
              <a:gd name="connsiteX0" fmla="*/ 0 w 4005223"/>
              <a:gd name="connsiteY0" fmla="*/ 123319 h 2558903"/>
              <a:gd name="connsiteX1" fmla="*/ 2622288 w 4005223"/>
              <a:gd name="connsiteY1" fmla="*/ 191332 h 2558903"/>
              <a:gd name="connsiteX2" fmla="*/ 2040397 w 4005223"/>
              <a:gd name="connsiteY2" fmla="*/ 2450882 h 2558903"/>
              <a:gd name="connsiteX3" fmla="*/ 4005223 w 4005223"/>
              <a:gd name="connsiteY3" fmla="*/ 2511338 h 2558903"/>
              <a:gd name="connsiteX0" fmla="*/ 0 w 4005223"/>
              <a:gd name="connsiteY0" fmla="*/ 123319 h 2657726"/>
              <a:gd name="connsiteX1" fmla="*/ 2622288 w 4005223"/>
              <a:gd name="connsiteY1" fmla="*/ 191332 h 2657726"/>
              <a:gd name="connsiteX2" fmla="*/ 2040397 w 4005223"/>
              <a:gd name="connsiteY2" fmla="*/ 2450882 h 2657726"/>
              <a:gd name="connsiteX3" fmla="*/ 4005223 w 4005223"/>
              <a:gd name="connsiteY3" fmla="*/ 2511338 h 2657726"/>
              <a:gd name="connsiteX0" fmla="*/ 0 w 3838968"/>
              <a:gd name="connsiteY0" fmla="*/ 123319 h 2612435"/>
              <a:gd name="connsiteX1" fmla="*/ 2622288 w 3838968"/>
              <a:gd name="connsiteY1" fmla="*/ 191332 h 2612435"/>
              <a:gd name="connsiteX2" fmla="*/ 2040397 w 3838968"/>
              <a:gd name="connsiteY2" fmla="*/ 2450882 h 2612435"/>
              <a:gd name="connsiteX3" fmla="*/ 3838968 w 3838968"/>
              <a:gd name="connsiteY3" fmla="*/ 2390426 h 2612435"/>
              <a:gd name="connsiteX0" fmla="*/ 0 w 3838968"/>
              <a:gd name="connsiteY0" fmla="*/ 123319 h 2594581"/>
              <a:gd name="connsiteX1" fmla="*/ 2622288 w 3838968"/>
              <a:gd name="connsiteY1" fmla="*/ 191332 h 2594581"/>
              <a:gd name="connsiteX2" fmla="*/ 2040397 w 3838968"/>
              <a:gd name="connsiteY2" fmla="*/ 2450882 h 2594581"/>
              <a:gd name="connsiteX3" fmla="*/ 3838968 w 3838968"/>
              <a:gd name="connsiteY3" fmla="*/ 2390426 h 2594581"/>
              <a:gd name="connsiteX0" fmla="*/ 0 w 3838968"/>
              <a:gd name="connsiteY0" fmla="*/ 116686 h 2518465"/>
              <a:gd name="connsiteX1" fmla="*/ 2622288 w 3838968"/>
              <a:gd name="connsiteY1" fmla="*/ 184699 h 2518465"/>
              <a:gd name="connsiteX2" fmla="*/ 2372906 w 3838968"/>
              <a:gd name="connsiteY2" fmla="*/ 2353565 h 2518465"/>
              <a:gd name="connsiteX3" fmla="*/ 3838968 w 3838968"/>
              <a:gd name="connsiteY3" fmla="*/ 2383793 h 2518465"/>
              <a:gd name="connsiteX0" fmla="*/ 0 w 3838968"/>
              <a:gd name="connsiteY0" fmla="*/ 116686 h 2689734"/>
              <a:gd name="connsiteX1" fmla="*/ 2622288 w 3838968"/>
              <a:gd name="connsiteY1" fmla="*/ 184699 h 2689734"/>
              <a:gd name="connsiteX2" fmla="*/ 2372906 w 3838968"/>
              <a:gd name="connsiteY2" fmla="*/ 2353565 h 2689734"/>
              <a:gd name="connsiteX3" fmla="*/ 3838968 w 3838968"/>
              <a:gd name="connsiteY3" fmla="*/ 2383793 h 2689734"/>
              <a:gd name="connsiteX0" fmla="*/ 0 w 3838968"/>
              <a:gd name="connsiteY0" fmla="*/ 101239 h 2529278"/>
              <a:gd name="connsiteX1" fmla="*/ 2622288 w 3838968"/>
              <a:gd name="connsiteY1" fmla="*/ 169252 h 2529278"/>
              <a:gd name="connsiteX2" fmla="*/ 2327564 w 3838968"/>
              <a:gd name="connsiteY2" fmla="*/ 2126521 h 2529278"/>
              <a:gd name="connsiteX3" fmla="*/ 3838968 w 3838968"/>
              <a:gd name="connsiteY3" fmla="*/ 2368346 h 2529278"/>
              <a:gd name="connsiteX0" fmla="*/ 0 w 3838968"/>
              <a:gd name="connsiteY0" fmla="*/ 17987 h 2446026"/>
              <a:gd name="connsiteX1" fmla="*/ 2622288 w 3838968"/>
              <a:gd name="connsiteY1" fmla="*/ 86000 h 2446026"/>
              <a:gd name="connsiteX2" fmla="*/ 2327564 w 3838968"/>
              <a:gd name="connsiteY2" fmla="*/ 2043269 h 2446026"/>
              <a:gd name="connsiteX3" fmla="*/ 3838968 w 3838968"/>
              <a:gd name="connsiteY3" fmla="*/ 2285094 h 2446026"/>
              <a:gd name="connsiteX0" fmla="*/ 0 w 3718056"/>
              <a:gd name="connsiteY0" fmla="*/ 17987 h 2448885"/>
              <a:gd name="connsiteX1" fmla="*/ 2622288 w 3718056"/>
              <a:gd name="connsiteY1" fmla="*/ 86000 h 2448885"/>
              <a:gd name="connsiteX2" fmla="*/ 2327564 w 3718056"/>
              <a:gd name="connsiteY2" fmla="*/ 2043269 h 2448885"/>
              <a:gd name="connsiteX3" fmla="*/ 3718056 w 3718056"/>
              <a:gd name="connsiteY3" fmla="*/ 2292651 h 244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8056" h="2448885">
                <a:moveTo>
                  <a:pt x="0" y="17987"/>
                </a:moveTo>
                <a:cubicBezTo>
                  <a:pt x="569296" y="20506"/>
                  <a:pt x="2105892" y="-55065"/>
                  <a:pt x="2622288" y="86000"/>
                </a:cubicBezTo>
                <a:cubicBezTo>
                  <a:pt x="3138684" y="227065"/>
                  <a:pt x="1966087" y="1291344"/>
                  <a:pt x="2327564" y="2043269"/>
                </a:cubicBezTo>
                <a:cubicBezTo>
                  <a:pt x="2689041" y="2795194"/>
                  <a:pt x="3235036" y="2266201"/>
                  <a:pt x="3718056" y="2292651"/>
                </a:cubicBez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Freeform 75"/>
          <p:cNvSpPr/>
          <p:nvPr/>
        </p:nvSpPr>
        <p:spPr>
          <a:xfrm>
            <a:off x="5737434" y="3099668"/>
            <a:ext cx="2388036" cy="1291601"/>
          </a:xfrm>
          <a:custGeom>
            <a:avLst/>
            <a:gdLst>
              <a:gd name="connsiteX0" fmla="*/ 0 w 3302420"/>
              <a:gd name="connsiteY0" fmla="*/ 26121 h 1303258"/>
              <a:gd name="connsiteX1" fmla="*/ 1707888 w 3302420"/>
              <a:gd name="connsiteY1" fmla="*/ 33678 h 1303258"/>
              <a:gd name="connsiteX2" fmla="*/ 3007696 w 3302420"/>
              <a:gd name="connsiteY2" fmla="*/ 116805 h 1303258"/>
              <a:gd name="connsiteX3" fmla="*/ 3302420 w 3302420"/>
              <a:gd name="connsiteY3" fmla="*/ 1303258 h 1303258"/>
              <a:gd name="connsiteX0" fmla="*/ 0 w 3007701"/>
              <a:gd name="connsiteY0" fmla="*/ 26646 h 1311340"/>
              <a:gd name="connsiteX1" fmla="*/ 1707888 w 3007701"/>
              <a:gd name="connsiteY1" fmla="*/ 34203 h 1311340"/>
              <a:gd name="connsiteX2" fmla="*/ 3007696 w 3007701"/>
              <a:gd name="connsiteY2" fmla="*/ 117330 h 1311340"/>
              <a:gd name="connsiteX3" fmla="*/ 1692773 w 3007701"/>
              <a:gd name="connsiteY3" fmla="*/ 1311340 h 1311340"/>
              <a:gd name="connsiteX0" fmla="*/ 0 w 3007701"/>
              <a:gd name="connsiteY0" fmla="*/ 26646 h 1311340"/>
              <a:gd name="connsiteX1" fmla="*/ 1707888 w 3007701"/>
              <a:gd name="connsiteY1" fmla="*/ 34203 h 1311340"/>
              <a:gd name="connsiteX2" fmla="*/ 3007696 w 3007701"/>
              <a:gd name="connsiteY2" fmla="*/ 117330 h 1311340"/>
              <a:gd name="connsiteX3" fmla="*/ 1692773 w 3007701"/>
              <a:gd name="connsiteY3" fmla="*/ 1311340 h 1311340"/>
              <a:gd name="connsiteX0" fmla="*/ 0 w 2388036"/>
              <a:gd name="connsiteY0" fmla="*/ 6907 h 1291601"/>
              <a:gd name="connsiteX1" fmla="*/ 1707888 w 2388036"/>
              <a:gd name="connsiteY1" fmla="*/ 14464 h 1291601"/>
              <a:gd name="connsiteX2" fmla="*/ 2388020 w 2388036"/>
              <a:gd name="connsiteY2" fmla="*/ 180718 h 1291601"/>
              <a:gd name="connsiteX3" fmla="*/ 1692773 w 2388036"/>
              <a:gd name="connsiteY3" fmla="*/ 1291601 h 129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8036" h="1291601">
                <a:moveTo>
                  <a:pt x="0" y="6907"/>
                </a:moveTo>
                <a:cubicBezTo>
                  <a:pt x="569296" y="9426"/>
                  <a:pt x="1309885" y="-14504"/>
                  <a:pt x="1707888" y="14464"/>
                </a:cubicBezTo>
                <a:cubicBezTo>
                  <a:pt x="2105891" y="43432"/>
                  <a:pt x="2390539" y="-32138"/>
                  <a:pt x="2388020" y="180718"/>
                </a:cubicBezTo>
                <a:cubicBezTo>
                  <a:pt x="2385501" y="393574"/>
                  <a:pt x="2025911" y="925085"/>
                  <a:pt x="1692773" y="1291601"/>
                </a:cubicBez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5749846" y="3042487"/>
            <a:ext cx="3808740" cy="344949"/>
          </a:xfrm>
          <a:custGeom>
            <a:avLst/>
            <a:gdLst>
              <a:gd name="connsiteX0" fmla="*/ 0 w 3302420"/>
              <a:gd name="connsiteY0" fmla="*/ 26121 h 1303258"/>
              <a:gd name="connsiteX1" fmla="*/ 1707888 w 3302420"/>
              <a:gd name="connsiteY1" fmla="*/ 33678 h 1303258"/>
              <a:gd name="connsiteX2" fmla="*/ 3007696 w 3302420"/>
              <a:gd name="connsiteY2" fmla="*/ 116805 h 1303258"/>
              <a:gd name="connsiteX3" fmla="*/ 3302420 w 3302420"/>
              <a:gd name="connsiteY3" fmla="*/ 1303258 h 1303258"/>
              <a:gd name="connsiteX0" fmla="*/ 0 w 3574473"/>
              <a:gd name="connsiteY0" fmla="*/ 516124 h 623823"/>
              <a:gd name="connsiteX1" fmla="*/ 1707888 w 3574473"/>
              <a:gd name="connsiteY1" fmla="*/ 523681 h 623823"/>
              <a:gd name="connsiteX2" fmla="*/ 3007696 w 3574473"/>
              <a:gd name="connsiteY2" fmla="*/ 606808 h 623823"/>
              <a:gd name="connsiteX3" fmla="*/ 3574473 w 3574473"/>
              <a:gd name="connsiteY3" fmla="*/ 145829 h 623823"/>
              <a:gd name="connsiteX0" fmla="*/ 0 w 3574473"/>
              <a:gd name="connsiteY0" fmla="*/ 370295 h 477994"/>
              <a:gd name="connsiteX1" fmla="*/ 1707888 w 3574473"/>
              <a:gd name="connsiteY1" fmla="*/ 377852 h 477994"/>
              <a:gd name="connsiteX2" fmla="*/ 3007696 w 3574473"/>
              <a:gd name="connsiteY2" fmla="*/ 460979 h 477994"/>
              <a:gd name="connsiteX3" fmla="*/ 3574473 w 3574473"/>
              <a:gd name="connsiteY3" fmla="*/ 0 h 477994"/>
              <a:gd name="connsiteX0" fmla="*/ 0 w 3446003"/>
              <a:gd name="connsiteY0" fmla="*/ 566777 h 687317"/>
              <a:gd name="connsiteX1" fmla="*/ 1707888 w 3446003"/>
              <a:gd name="connsiteY1" fmla="*/ 574334 h 687317"/>
              <a:gd name="connsiteX2" fmla="*/ 3007696 w 3446003"/>
              <a:gd name="connsiteY2" fmla="*/ 657461 h 687317"/>
              <a:gd name="connsiteX3" fmla="*/ 3446003 w 3446003"/>
              <a:gd name="connsiteY3" fmla="*/ 0 h 687317"/>
              <a:gd name="connsiteX0" fmla="*/ 0 w 3446003"/>
              <a:gd name="connsiteY0" fmla="*/ 566777 h 687317"/>
              <a:gd name="connsiteX1" fmla="*/ 1707888 w 3446003"/>
              <a:gd name="connsiteY1" fmla="*/ 574334 h 687317"/>
              <a:gd name="connsiteX2" fmla="*/ 3007696 w 3446003"/>
              <a:gd name="connsiteY2" fmla="*/ 657461 h 687317"/>
              <a:gd name="connsiteX3" fmla="*/ 3446003 w 3446003"/>
              <a:gd name="connsiteY3" fmla="*/ 0 h 687317"/>
              <a:gd name="connsiteX0" fmla="*/ 0 w 3317534"/>
              <a:gd name="connsiteY0" fmla="*/ 642348 h 768025"/>
              <a:gd name="connsiteX1" fmla="*/ 1707888 w 3317534"/>
              <a:gd name="connsiteY1" fmla="*/ 649905 h 768025"/>
              <a:gd name="connsiteX2" fmla="*/ 3007696 w 3317534"/>
              <a:gd name="connsiteY2" fmla="*/ 733032 h 768025"/>
              <a:gd name="connsiteX3" fmla="*/ 3317534 w 3317534"/>
              <a:gd name="connsiteY3" fmla="*/ 0 h 768025"/>
              <a:gd name="connsiteX0" fmla="*/ 0 w 3317534"/>
              <a:gd name="connsiteY0" fmla="*/ 642348 h 670884"/>
              <a:gd name="connsiteX1" fmla="*/ 1707888 w 3317534"/>
              <a:gd name="connsiteY1" fmla="*/ 649905 h 670884"/>
              <a:gd name="connsiteX2" fmla="*/ 3053038 w 3317534"/>
              <a:gd name="connsiteY2" fmla="*/ 612119 h 670884"/>
              <a:gd name="connsiteX3" fmla="*/ 3317534 w 3317534"/>
              <a:gd name="connsiteY3" fmla="*/ 0 h 670884"/>
              <a:gd name="connsiteX0" fmla="*/ 0 w 3672714"/>
              <a:gd name="connsiteY0" fmla="*/ 41437 h 316383"/>
              <a:gd name="connsiteX1" fmla="*/ 1707888 w 3672714"/>
              <a:gd name="connsiteY1" fmla="*/ 48994 h 316383"/>
              <a:gd name="connsiteX2" fmla="*/ 3053038 w 3672714"/>
              <a:gd name="connsiteY2" fmla="*/ 11208 h 316383"/>
              <a:gd name="connsiteX3" fmla="*/ 3672714 w 3672714"/>
              <a:gd name="connsiteY3" fmla="*/ 154792 h 316383"/>
              <a:gd name="connsiteX0" fmla="*/ 0 w 3672714"/>
              <a:gd name="connsiteY0" fmla="*/ 83968 h 197323"/>
              <a:gd name="connsiteX1" fmla="*/ 1707888 w 3672714"/>
              <a:gd name="connsiteY1" fmla="*/ 91525 h 197323"/>
              <a:gd name="connsiteX2" fmla="*/ 3053038 w 3672714"/>
              <a:gd name="connsiteY2" fmla="*/ 53739 h 197323"/>
              <a:gd name="connsiteX3" fmla="*/ 3672714 w 3672714"/>
              <a:gd name="connsiteY3" fmla="*/ 197323 h 197323"/>
              <a:gd name="connsiteX0" fmla="*/ 0 w 3808740"/>
              <a:gd name="connsiteY0" fmla="*/ 57783 h 344949"/>
              <a:gd name="connsiteX1" fmla="*/ 1707888 w 3808740"/>
              <a:gd name="connsiteY1" fmla="*/ 65340 h 344949"/>
              <a:gd name="connsiteX2" fmla="*/ 3053038 w 3808740"/>
              <a:gd name="connsiteY2" fmla="*/ 27554 h 344949"/>
              <a:gd name="connsiteX3" fmla="*/ 3808740 w 3808740"/>
              <a:gd name="connsiteY3" fmla="*/ 344949 h 34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8740" h="344949">
                <a:moveTo>
                  <a:pt x="0" y="57783"/>
                </a:moveTo>
                <a:lnTo>
                  <a:pt x="1707888" y="65340"/>
                </a:lnTo>
                <a:cubicBezTo>
                  <a:pt x="2216728" y="60302"/>
                  <a:pt x="2784764" y="135871"/>
                  <a:pt x="3053038" y="27554"/>
                </a:cubicBezTo>
                <a:cubicBezTo>
                  <a:pt x="3321312" y="-80763"/>
                  <a:pt x="3665786" y="152245"/>
                  <a:pt x="3808740" y="344949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5742287" y="2768290"/>
            <a:ext cx="4020337" cy="340067"/>
          </a:xfrm>
          <a:custGeom>
            <a:avLst/>
            <a:gdLst>
              <a:gd name="connsiteX0" fmla="*/ 0 w 3302420"/>
              <a:gd name="connsiteY0" fmla="*/ 26121 h 1303258"/>
              <a:gd name="connsiteX1" fmla="*/ 1707888 w 3302420"/>
              <a:gd name="connsiteY1" fmla="*/ 33678 h 1303258"/>
              <a:gd name="connsiteX2" fmla="*/ 3007696 w 3302420"/>
              <a:gd name="connsiteY2" fmla="*/ 116805 h 1303258"/>
              <a:gd name="connsiteX3" fmla="*/ 3302420 w 3302420"/>
              <a:gd name="connsiteY3" fmla="*/ 1303258 h 1303258"/>
              <a:gd name="connsiteX0" fmla="*/ 0 w 3574473"/>
              <a:gd name="connsiteY0" fmla="*/ 516124 h 623823"/>
              <a:gd name="connsiteX1" fmla="*/ 1707888 w 3574473"/>
              <a:gd name="connsiteY1" fmla="*/ 523681 h 623823"/>
              <a:gd name="connsiteX2" fmla="*/ 3007696 w 3574473"/>
              <a:gd name="connsiteY2" fmla="*/ 606808 h 623823"/>
              <a:gd name="connsiteX3" fmla="*/ 3574473 w 3574473"/>
              <a:gd name="connsiteY3" fmla="*/ 145829 h 623823"/>
              <a:gd name="connsiteX0" fmla="*/ 0 w 3574473"/>
              <a:gd name="connsiteY0" fmla="*/ 370295 h 477994"/>
              <a:gd name="connsiteX1" fmla="*/ 1707888 w 3574473"/>
              <a:gd name="connsiteY1" fmla="*/ 377852 h 477994"/>
              <a:gd name="connsiteX2" fmla="*/ 3007696 w 3574473"/>
              <a:gd name="connsiteY2" fmla="*/ 460979 h 477994"/>
              <a:gd name="connsiteX3" fmla="*/ 3574473 w 3574473"/>
              <a:gd name="connsiteY3" fmla="*/ 0 h 477994"/>
              <a:gd name="connsiteX0" fmla="*/ 0 w 3446003"/>
              <a:gd name="connsiteY0" fmla="*/ 566777 h 687317"/>
              <a:gd name="connsiteX1" fmla="*/ 1707888 w 3446003"/>
              <a:gd name="connsiteY1" fmla="*/ 574334 h 687317"/>
              <a:gd name="connsiteX2" fmla="*/ 3007696 w 3446003"/>
              <a:gd name="connsiteY2" fmla="*/ 657461 h 687317"/>
              <a:gd name="connsiteX3" fmla="*/ 3446003 w 3446003"/>
              <a:gd name="connsiteY3" fmla="*/ 0 h 687317"/>
              <a:gd name="connsiteX0" fmla="*/ 0 w 3446003"/>
              <a:gd name="connsiteY0" fmla="*/ 566777 h 687317"/>
              <a:gd name="connsiteX1" fmla="*/ 1707888 w 3446003"/>
              <a:gd name="connsiteY1" fmla="*/ 574334 h 687317"/>
              <a:gd name="connsiteX2" fmla="*/ 3007696 w 3446003"/>
              <a:gd name="connsiteY2" fmla="*/ 657461 h 687317"/>
              <a:gd name="connsiteX3" fmla="*/ 3446003 w 3446003"/>
              <a:gd name="connsiteY3" fmla="*/ 0 h 687317"/>
              <a:gd name="connsiteX0" fmla="*/ 0 w 3317534"/>
              <a:gd name="connsiteY0" fmla="*/ 642348 h 768025"/>
              <a:gd name="connsiteX1" fmla="*/ 1707888 w 3317534"/>
              <a:gd name="connsiteY1" fmla="*/ 649905 h 768025"/>
              <a:gd name="connsiteX2" fmla="*/ 3007696 w 3317534"/>
              <a:gd name="connsiteY2" fmla="*/ 733032 h 768025"/>
              <a:gd name="connsiteX3" fmla="*/ 3317534 w 3317534"/>
              <a:gd name="connsiteY3" fmla="*/ 0 h 768025"/>
              <a:gd name="connsiteX0" fmla="*/ 0 w 3317534"/>
              <a:gd name="connsiteY0" fmla="*/ 642348 h 670884"/>
              <a:gd name="connsiteX1" fmla="*/ 1707888 w 3317534"/>
              <a:gd name="connsiteY1" fmla="*/ 649905 h 670884"/>
              <a:gd name="connsiteX2" fmla="*/ 3053038 w 3317534"/>
              <a:gd name="connsiteY2" fmla="*/ 612119 h 670884"/>
              <a:gd name="connsiteX3" fmla="*/ 3317534 w 3317534"/>
              <a:gd name="connsiteY3" fmla="*/ 0 h 670884"/>
              <a:gd name="connsiteX0" fmla="*/ 0 w 3937210"/>
              <a:gd name="connsiteY0" fmla="*/ 279610 h 287167"/>
              <a:gd name="connsiteX1" fmla="*/ 1707888 w 3937210"/>
              <a:gd name="connsiteY1" fmla="*/ 287167 h 287167"/>
              <a:gd name="connsiteX2" fmla="*/ 3053038 w 3937210"/>
              <a:gd name="connsiteY2" fmla="*/ 249381 h 287167"/>
              <a:gd name="connsiteX3" fmla="*/ 3937210 w 3937210"/>
              <a:gd name="connsiteY3" fmla="*/ 0 h 287167"/>
              <a:gd name="connsiteX0" fmla="*/ 0 w 3937210"/>
              <a:gd name="connsiteY0" fmla="*/ 279610 h 287167"/>
              <a:gd name="connsiteX1" fmla="*/ 1707888 w 3937210"/>
              <a:gd name="connsiteY1" fmla="*/ 287167 h 287167"/>
              <a:gd name="connsiteX2" fmla="*/ 3053038 w 3937210"/>
              <a:gd name="connsiteY2" fmla="*/ 249381 h 287167"/>
              <a:gd name="connsiteX3" fmla="*/ 3937210 w 3937210"/>
              <a:gd name="connsiteY3" fmla="*/ 0 h 287167"/>
              <a:gd name="connsiteX0" fmla="*/ 0 w 4035451"/>
              <a:gd name="connsiteY0" fmla="*/ 204040 h 211597"/>
              <a:gd name="connsiteX1" fmla="*/ 1707888 w 4035451"/>
              <a:gd name="connsiteY1" fmla="*/ 211597 h 211597"/>
              <a:gd name="connsiteX2" fmla="*/ 3053038 w 4035451"/>
              <a:gd name="connsiteY2" fmla="*/ 173811 h 211597"/>
              <a:gd name="connsiteX3" fmla="*/ 4035451 w 4035451"/>
              <a:gd name="connsiteY3" fmla="*/ 0 h 211597"/>
              <a:gd name="connsiteX0" fmla="*/ 0 w 4035451"/>
              <a:gd name="connsiteY0" fmla="*/ 204040 h 211597"/>
              <a:gd name="connsiteX1" fmla="*/ 1707888 w 4035451"/>
              <a:gd name="connsiteY1" fmla="*/ 211597 h 211597"/>
              <a:gd name="connsiteX2" fmla="*/ 3053038 w 4035451"/>
              <a:gd name="connsiteY2" fmla="*/ 173811 h 211597"/>
              <a:gd name="connsiteX3" fmla="*/ 4035451 w 4035451"/>
              <a:gd name="connsiteY3" fmla="*/ 0 h 211597"/>
              <a:gd name="connsiteX0" fmla="*/ 0 w 4020337"/>
              <a:gd name="connsiteY0" fmla="*/ 332510 h 340067"/>
              <a:gd name="connsiteX1" fmla="*/ 1707888 w 4020337"/>
              <a:gd name="connsiteY1" fmla="*/ 340067 h 340067"/>
              <a:gd name="connsiteX2" fmla="*/ 3053038 w 4020337"/>
              <a:gd name="connsiteY2" fmla="*/ 302281 h 340067"/>
              <a:gd name="connsiteX3" fmla="*/ 4020337 w 4020337"/>
              <a:gd name="connsiteY3" fmla="*/ 0 h 340067"/>
              <a:gd name="connsiteX0" fmla="*/ 0 w 4020337"/>
              <a:gd name="connsiteY0" fmla="*/ 332510 h 340067"/>
              <a:gd name="connsiteX1" fmla="*/ 1707888 w 4020337"/>
              <a:gd name="connsiteY1" fmla="*/ 340067 h 340067"/>
              <a:gd name="connsiteX2" fmla="*/ 3053038 w 4020337"/>
              <a:gd name="connsiteY2" fmla="*/ 302281 h 340067"/>
              <a:gd name="connsiteX3" fmla="*/ 4020337 w 4020337"/>
              <a:gd name="connsiteY3" fmla="*/ 0 h 34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0337" h="340067">
                <a:moveTo>
                  <a:pt x="0" y="332510"/>
                </a:moveTo>
                <a:lnTo>
                  <a:pt x="1707888" y="340067"/>
                </a:lnTo>
                <a:cubicBezTo>
                  <a:pt x="2216728" y="335029"/>
                  <a:pt x="2665111" y="337547"/>
                  <a:pt x="3053038" y="302281"/>
                </a:cubicBezTo>
                <a:cubicBezTo>
                  <a:pt x="3440965" y="267015"/>
                  <a:pt x="3756470" y="426973"/>
                  <a:pt x="4020337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5757405" y="2695930"/>
            <a:ext cx="1758093" cy="450688"/>
          </a:xfrm>
          <a:custGeom>
            <a:avLst/>
            <a:gdLst>
              <a:gd name="connsiteX0" fmla="*/ 0 w 3302420"/>
              <a:gd name="connsiteY0" fmla="*/ 26121 h 1303258"/>
              <a:gd name="connsiteX1" fmla="*/ 1707888 w 3302420"/>
              <a:gd name="connsiteY1" fmla="*/ 33678 h 1303258"/>
              <a:gd name="connsiteX2" fmla="*/ 3007696 w 3302420"/>
              <a:gd name="connsiteY2" fmla="*/ 116805 h 1303258"/>
              <a:gd name="connsiteX3" fmla="*/ 3302420 w 3302420"/>
              <a:gd name="connsiteY3" fmla="*/ 1303258 h 1303258"/>
              <a:gd name="connsiteX0" fmla="*/ 0 w 3574473"/>
              <a:gd name="connsiteY0" fmla="*/ 516124 h 623823"/>
              <a:gd name="connsiteX1" fmla="*/ 1707888 w 3574473"/>
              <a:gd name="connsiteY1" fmla="*/ 523681 h 623823"/>
              <a:gd name="connsiteX2" fmla="*/ 3007696 w 3574473"/>
              <a:gd name="connsiteY2" fmla="*/ 606808 h 623823"/>
              <a:gd name="connsiteX3" fmla="*/ 3574473 w 3574473"/>
              <a:gd name="connsiteY3" fmla="*/ 145829 h 623823"/>
              <a:gd name="connsiteX0" fmla="*/ 0 w 3574473"/>
              <a:gd name="connsiteY0" fmla="*/ 370295 h 477994"/>
              <a:gd name="connsiteX1" fmla="*/ 1707888 w 3574473"/>
              <a:gd name="connsiteY1" fmla="*/ 377852 h 477994"/>
              <a:gd name="connsiteX2" fmla="*/ 3007696 w 3574473"/>
              <a:gd name="connsiteY2" fmla="*/ 460979 h 477994"/>
              <a:gd name="connsiteX3" fmla="*/ 3574473 w 3574473"/>
              <a:gd name="connsiteY3" fmla="*/ 0 h 477994"/>
              <a:gd name="connsiteX0" fmla="*/ 0 w 3446003"/>
              <a:gd name="connsiteY0" fmla="*/ 566777 h 687317"/>
              <a:gd name="connsiteX1" fmla="*/ 1707888 w 3446003"/>
              <a:gd name="connsiteY1" fmla="*/ 574334 h 687317"/>
              <a:gd name="connsiteX2" fmla="*/ 3007696 w 3446003"/>
              <a:gd name="connsiteY2" fmla="*/ 657461 h 687317"/>
              <a:gd name="connsiteX3" fmla="*/ 3446003 w 3446003"/>
              <a:gd name="connsiteY3" fmla="*/ 0 h 687317"/>
              <a:gd name="connsiteX0" fmla="*/ 0 w 3446003"/>
              <a:gd name="connsiteY0" fmla="*/ 566777 h 687317"/>
              <a:gd name="connsiteX1" fmla="*/ 1707888 w 3446003"/>
              <a:gd name="connsiteY1" fmla="*/ 574334 h 687317"/>
              <a:gd name="connsiteX2" fmla="*/ 3007696 w 3446003"/>
              <a:gd name="connsiteY2" fmla="*/ 657461 h 687317"/>
              <a:gd name="connsiteX3" fmla="*/ 3446003 w 3446003"/>
              <a:gd name="connsiteY3" fmla="*/ 0 h 687317"/>
              <a:gd name="connsiteX0" fmla="*/ 0 w 3317534"/>
              <a:gd name="connsiteY0" fmla="*/ 642348 h 768025"/>
              <a:gd name="connsiteX1" fmla="*/ 1707888 w 3317534"/>
              <a:gd name="connsiteY1" fmla="*/ 649905 h 768025"/>
              <a:gd name="connsiteX2" fmla="*/ 3007696 w 3317534"/>
              <a:gd name="connsiteY2" fmla="*/ 733032 h 768025"/>
              <a:gd name="connsiteX3" fmla="*/ 3317534 w 3317534"/>
              <a:gd name="connsiteY3" fmla="*/ 0 h 768025"/>
              <a:gd name="connsiteX0" fmla="*/ 0 w 3317534"/>
              <a:gd name="connsiteY0" fmla="*/ 642348 h 670884"/>
              <a:gd name="connsiteX1" fmla="*/ 1707888 w 3317534"/>
              <a:gd name="connsiteY1" fmla="*/ 649905 h 670884"/>
              <a:gd name="connsiteX2" fmla="*/ 3053038 w 3317534"/>
              <a:gd name="connsiteY2" fmla="*/ 612119 h 670884"/>
              <a:gd name="connsiteX3" fmla="*/ 3317534 w 3317534"/>
              <a:gd name="connsiteY3" fmla="*/ 0 h 67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7534" h="670884">
                <a:moveTo>
                  <a:pt x="0" y="642348"/>
                </a:moveTo>
                <a:lnTo>
                  <a:pt x="1707888" y="649905"/>
                </a:lnTo>
                <a:cubicBezTo>
                  <a:pt x="2216728" y="644867"/>
                  <a:pt x="2784764" y="720436"/>
                  <a:pt x="3053038" y="612119"/>
                </a:cubicBezTo>
                <a:cubicBezTo>
                  <a:pt x="3321312" y="503802"/>
                  <a:pt x="3235036" y="472314"/>
                  <a:pt x="3317534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0" name="Grafi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3341" y="2697657"/>
            <a:ext cx="515750" cy="790352"/>
          </a:xfrm>
          <a:prstGeom prst="rect">
            <a:avLst/>
          </a:prstGeom>
        </p:spPr>
      </p:pic>
      <p:cxnSp>
        <p:nvCxnSpPr>
          <p:cNvPr id="81" name="Gerade Verbindung mit Pfeil 26"/>
          <p:cNvCxnSpPr/>
          <p:nvPr/>
        </p:nvCxnSpPr>
        <p:spPr>
          <a:xfrm>
            <a:off x="7507306" y="4664139"/>
            <a:ext cx="204091" cy="280966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5181600" y="349347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Frankfurt</a:t>
            </a:r>
          </a:p>
        </p:txBody>
      </p:sp>
    </p:spTree>
    <p:extLst>
      <p:ext uri="{BB962C8B-B14F-4D97-AF65-F5344CB8AC3E}">
        <p14:creationId xmlns:p14="http://schemas.microsoft.com/office/powerpoint/2010/main" val="380221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7" grpId="0">
        <p:bldAsOne/>
      </p:bldGraphic>
      <p:bldP spid="58" grpId="0"/>
      <p:bldP spid="59" grpId="0" animBg="1"/>
      <p:bldP spid="60" grpId="0" animBg="1"/>
      <p:bldP spid="62" grpId="0"/>
      <p:bldP spid="63" grpId="0" animBg="1"/>
      <p:bldP spid="64" grpId="0" animBg="1"/>
      <p:bldP spid="65" grpId="0" animBg="1"/>
      <p:bldP spid="66" grpId="0" animBg="1"/>
      <p:bldP spid="67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Original ESA </a:t>
            </a:r>
            <a:r>
              <a:rPr lang="en-GB" dirty="0"/>
              <a:t>d</a:t>
            </a:r>
            <a:r>
              <a:rPr lang="en-GB" noProof="0" dirty="0" err="1"/>
              <a:t>issemination</a:t>
            </a:r>
            <a:r>
              <a:rPr lang="en-GB" noProof="0" dirty="0"/>
              <a:t> plan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Sept. 29, 2016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Digital Infrastructures for Research 2016   -   Dr. Jakob Tendel (GÉANT &amp; DFN)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D401-BC31-4837-A0DB-2C42026C3E46}" type="slidenum">
              <a:rPr lang="de-DE" smtClean="0"/>
              <a:t>11</a:t>
            </a:fld>
            <a:endParaRPr lang="de-DE"/>
          </a:p>
        </p:txBody>
      </p:sp>
      <p:graphicFrame>
        <p:nvGraphicFramePr>
          <p:cNvPr id="57" name="Inhaltsplatzhalter 3"/>
          <p:cNvGraphicFramePr>
            <a:graphicFrameLocks/>
          </p:cNvGraphicFramePr>
          <p:nvPr>
            <p:extLst/>
          </p:nvPr>
        </p:nvGraphicFramePr>
        <p:xfrm>
          <a:off x="2325818" y="2209335"/>
          <a:ext cx="2581879" cy="2178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8" name="Textfeld 4"/>
          <p:cNvSpPr txBox="1"/>
          <p:nvPr/>
        </p:nvSpPr>
        <p:spPr>
          <a:xfrm>
            <a:off x="2900402" y="2757246"/>
            <a:ext cx="1450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COPERNICUS </a:t>
            </a:r>
            <a:b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WAN</a:t>
            </a:r>
          </a:p>
        </p:txBody>
      </p:sp>
      <p:sp>
        <p:nvSpPr>
          <p:cNvPr id="59" name="Pfeil nach rechts 7"/>
          <p:cNvSpPr/>
          <p:nvPr/>
        </p:nvSpPr>
        <p:spPr>
          <a:xfrm>
            <a:off x="4974210" y="3042943"/>
            <a:ext cx="432616" cy="133478"/>
          </a:xfrm>
          <a:prstGeom prst="rightArrow">
            <a:avLst/>
          </a:prstGeom>
          <a:solidFill>
            <a:srgbClr val="344068"/>
          </a:solidFill>
          <a:ln w="15875" cap="flat" cmpd="sng" algn="ctr">
            <a:solidFill>
              <a:srgbClr val="2683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Wolke 8"/>
          <p:cNvSpPr/>
          <p:nvPr/>
        </p:nvSpPr>
        <p:spPr>
          <a:xfrm>
            <a:off x="5536101" y="2589190"/>
            <a:ext cx="2773094" cy="1005942"/>
          </a:xfrm>
          <a:prstGeom prst="cloud">
            <a:avLst/>
          </a:prstGeom>
          <a:solidFill>
            <a:sysClr val="window" lastClr="FFFFFF"/>
          </a:solidFill>
          <a:ln w="15875" cap="flat" cmpd="sng" algn="ctr">
            <a:solidFill>
              <a:srgbClr val="FF01B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01B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FF01B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61" name="Gerader Verbinder 13"/>
          <p:cNvCxnSpPr/>
          <p:nvPr/>
        </p:nvCxnSpPr>
        <p:spPr>
          <a:xfrm>
            <a:off x="4907697" y="2209335"/>
            <a:ext cx="0" cy="2118732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lgDash"/>
          </a:ln>
          <a:effectLst/>
        </p:spPr>
      </p:cxnSp>
      <p:sp>
        <p:nvSpPr>
          <p:cNvPr id="63" name="Wolke 17"/>
          <p:cNvSpPr/>
          <p:nvPr/>
        </p:nvSpPr>
        <p:spPr>
          <a:xfrm>
            <a:off x="7699222" y="2144380"/>
            <a:ext cx="2467763" cy="1627934"/>
          </a:xfrm>
          <a:prstGeom prst="cloud">
            <a:avLst/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“The Internet”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Wolke 18"/>
          <p:cNvSpPr/>
          <p:nvPr/>
        </p:nvSpPr>
        <p:spPr>
          <a:xfrm>
            <a:off x="6894627" y="4930231"/>
            <a:ext cx="1914047" cy="966439"/>
          </a:xfrm>
          <a:prstGeom prst="cloud">
            <a:avLst/>
          </a:prstGeom>
          <a:gradFill rotWithShape="1">
            <a:gsLst>
              <a:gs pos="0">
                <a:srgbClr val="42BA97">
                  <a:tint val="65000"/>
                  <a:shade val="92000"/>
                  <a:satMod val="130000"/>
                </a:srgbClr>
              </a:gs>
              <a:gs pos="45000">
                <a:srgbClr val="42BA97">
                  <a:tint val="60000"/>
                  <a:shade val="99000"/>
                  <a:satMod val="120000"/>
                </a:srgbClr>
              </a:gs>
              <a:gs pos="100000">
                <a:srgbClr val="42BA97">
                  <a:tint val="55000"/>
                  <a:satMod val="14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42BA9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GÉANT</a:t>
            </a:r>
          </a:p>
        </p:txBody>
      </p:sp>
      <p:sp>
        <p:nvSpPr>
          <p:cNvPr id="65" name="Wolke 19"/>
          <p:cNvSpPr/>
          <p:nvPr/>
        </p:nvSpPr>
        <p:spPr>
          <a:xfrm>
            <a:off x="8342402" y="4150783"/>
            <a:ext cx="1505784" cy="557525"/>
          </a:xfrm>
          <a:prstGeom prst="cloud">
            <a:avLst/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kern="0" dirty="0">
                <a:solidFill>
                  <a:prstClr val="black"/>
                </a:solidFill>
              </a:rPr>
              <a:t>REN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Wolke 20"/>
          <p:cNvSpPr/>
          <p:nvPr/>
        </p:nvSpPr>
        <p:spPr>
          <a:xfrm>
            <a:off x="6602316" y="4150784"/>
            <a:ext cx="1096906" cy="557525"/>
          </a:xfrm>
          <a:prstGeom prst="cloud">
            <a:avLst/>
          </a:prstGeom>
          <a:solidFill>
            <a:sysClr val="window" lastClr="FFFFFF"/>
          </a:solidFill>
          <a:ln w="15875" cap="flat" cmpd="sng" algn="ctr">
            <a:solidFill>
              <a:srgbClr val="1CADE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DFN</a:t>
            </a:r>
          </a:p>
        </p:txBody>
      </p:sp>
      <p:sp>
        <p:nvSpPr>
          <p:cNvPr id="67" name="Wolke 21"/>
          <p:cNvSpPr/>
          <p:nvPr/>
        </p:nvSpPr>
        <p:spPr>
          <a:xfrm>
            <a:off x="9174527" y="5134687"/>
            <a:ext cx="1628939" cy="557525"/>
          </a:xfrm>
          <a:prstGeom prst="cloud">
            <a:avLst/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kern="0" dirty="0">
                <a:solidFill>
                  <a:prstClr val="black"/>
                </a:solidFill>
              </a:rPr>
              <a:t>REN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8" name="Gerade Verbindung mit Pfeil 23"/>
          <p:cNvCxnSpPr/>
          <p:nvPr/>
        </p:nvCxnSpPr>
        <p:spPr>
          <a:xfrm>
            <a:off x="7288000" y="4723608"/>
            <a:ext cx="204091" cy="280966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69" name="Gerade Verbindung mit Pfeil 25"/>
          <p:cNvCxnSpPr/>
          <p:nvPr/>
        </p:nvCxnSpPr>
        <p:spPr>
          <a:xfrm flipH="1">
            <a:off x="8662110" y="4707715"/>
            <a:ext cx="239605" cy="296859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70" name="Gerade Verbindung mit Pfeil 36"/>
          <p:cNvCxnSpPr/>
          <p:nvPr/>
        </p:nvCxnSpPr>
        <p:spPr>
          <a:xfrm flipH="1">
            <a:off x="8851683" y="5413449"/>
            <a:ext cx="288215" cy="2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71" name="Gerade Verbindung mit Pfeil 50"/>
          <p:cNvCxnSpPr/>
          <p:nvPr/>
        </p:nvCxnSpPr>
        <p:spPr>
          <a:xfrm flipH="1">
            <a:off x="8993139" y="3810919"/>
            <a:ext cx="59231" cy="318802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72" name="Gerade Verbindung mit Pfeil 54"/>
          <p:cNvCxnSpPr/>
          <p:nvPr/>
        </p:nvCxnSpPr>
        <p:spPr>
          <a:xfrm flipH="1">
            <a:off x="7897975" y="3691372"/>
            <a:ext cx="477515" cy="1245762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73" name="Gerade Verbindung mit Pfeil 58"/>
          <p:cNvCxnSpPr/>
          <p:nvPr/>
        </p:nvCxnSpPr>
        <p:spPr>
          <a:xfrm flipH="1">
            <a:off x="7699222" y="3610431"/>
            <a:ext cx="340296" cy="540352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77" name="Freeform 76"/>
          <p:cNvSpPr/>
          <p:nvPr/>
        </p:nvSpPr>
        <p:spPr>
          <a:xfrm>
            <a:off x="5749846" y="3042487"/>
            <a:ext cx="3808740" cy="344949"/>
          </a:xfrm>
          <a:custGeom>
            <a:avLst/>
            <a:gdLst>
              <a:gd name="connsiteX0" fmla="*/ 0 w 3302420"/>
              <a:gd name="connsiteY0" fmla="*/ 26121 h 1303258"/>
              <a:gd name="connsiteX1" fmla="*/ 1707888 w 3302420"/>
              <a:gd name="connsiteY1" fmla="*/ 33678 h 1303258"/>
              <a:gd name="connsiteX2" fmla="*/ 3007696 w 3302420"/>
              <a:gd name="connsiteY2" fmla="*/ 116805 h 1303258"/>
              <a:gd name="connsiteX3" fmla="*/ 3302420 w 3302420"/>
              <a:gd name="connsiteY3" fmla="*/ 1303258 h 1303258"/>
              <a:gd name="connsiteX0" fmla="*/ 0 w 3574473"/>
              <a:gd name="connsiteY0" fmla="*/ 516124 h 623823"/>
              <a:gd name="connsiteX1" fmla="*/ 1707888 w 3574473"/>
              <a:gd name="connsiteY1" fmla="*/ 523681 h 623823"/>
              <a:gd name="connsiteX2" fmla="*/ 3007696 w 3574473"/>
              <a:gd name="connsiteY2" fmla="*/ 606808 h 623823"/>
              <a:gd name="connsiteX3" fmla="*/ 3574473 w 3574473"/>
              <a:gd name="connsiteY3" fmla="*/ 145829 h 623823"/>
              <a:gd name="connsiteX0" fmla="*/ 0 w 3574473"/>
              <a:gd name="connsiteY0" fmla="*/ 370295 h 477994"/>
              <a:gd name="connsiteX1" fmla="*/ 1707888 w 3574473"/>
              <a:gd name="connsiteY1" fmla="*/ 377852 h 477994"/>
              <a:gd name="connsiteX2" fmla="*/ 3007696 w 3574473"/>
              <a:gd name="connsiteY2" fmla="*/ 460979 h 477994"/>
              <a:gd name="connsiteX3" fmla="*/ 3574473 w 3574473"/>
              <a:gd name="connsiteY3" fmla="*/ 0 h 477994"/>
              <a:gd name="connsiteX0" fmla="*/ 0 w 3446003"/>
              <a:gd name="connsiteY0" fmla="*/ 566777 h 687317"/>
              <a:gd name="connsiteX1" fmla="*/ 1707888 w 3446003"/>
              <a:gd name="connsiteY1" fmla="*/ 574334 h 687317"/>
              <a:gd name="connsiteX2" fmla="*/ 3007696 w 3446003"/>
              <a:gd name="connsiteY2" fmla="*/ 657461 h 687317"/>
              <a:gd name="connsiteX3" fmla="*/ 3446003 w 3446003"/>
              <a:gd name="connsiteY3" fmla="*/ 0 h 687317"/>
              <a:gd name="connsiteX0" fmla="*/ 0 w 3446003"/>
              <a:gd name="connsiteY0" fmla="*/ 566777 h 687317"/>
              <a:gd name="connsiteX1" fmla="*/ 1707888 w 3446003"/>
              <a:gd name="connsiteY1" fmla="*/ 574334 h 687317"/>
              <a:gd name="connsiteX2" fmla="*/ 3007696 w 3446003"/>
              <a:gd name="connsiteY2" fmla="*/ 657461 h 687317"/>
              <a:gd name="connsiteX3" fmla="*/ 3446003 w 3446003"/>
              <a:gd name="connsiteY3" fmla="*/ 0 h 687317"/>
              <a:gd name="connsiteX0" fmla="*/ 0 w 3317534"/>
              <a:gd name="connsiteY0" fmla="*/ 642348 h 768025"/>
              <a:gd name="connsiteX1" fmla="*/ 1707888 w 3317534"/>
              <a:gd name="connsiteY1" fmla="*/ 649905 h 768025"/>
              <a:gd name="connsiteX2" fmla="*/ 3007696 w 3317534"/>
              <a:gd name="connsiteY2" fmla="*/ 733032 h 768025"/>
              <a:gd name="connsiteX3" fmla="*/ 3317534 w 3317534"/>
              <a:gd name="connsiteY3" fmla="*/ 0 h 768025"/>
              <a:gd name="connsiteX0" fmla="*/ 0 w 3317534"/>
              <a:gd name="connsiteY0" fmla="*/ 642348 h 670884"/>
              <a:gd name="connsiteX1" fmla="*/ 1707888 w 3317534"/>
              <a:gd name="connsiteY1" fmla="*/ 649905 h 670884"/>
              <a:gd name="connsiteX2" fmla="*/ 3053038 w 3317534"/>
              <a:gd name="connsiteY2" fmla="*/ 612119 h 670884"/>
              <a:gd name="connsiteX3" fmla="*/ 3317534 w 3317534"/>
              <a:gd name="connsiteY3" fmla="*/ 0 h 670884"/>
              <a:gd name="connsiteX0" fmla="*/ 0 w 3672714"/>
              <a:gd name="connsiteY0" fmla="*/ 41437 h 316383"/>
              <a:gd name="connsiteX1" fmla="*/ 1707888 w 3672714"/>
              <a:gd name="connsiteY1" fmla="*/ 48994 h 316383"/>
              <a:gd name="connsiteX2" fmla="*/ 3053038 w 3672714"/>
              <a:gd name="connsiteY2" fmla="*/ 11208 h 316383"/>
              <a:gd name="connsiteX3" fmla="*/ 3672714 w 3672714"/>
              <a:gd name="connsiteY3" fmla="*/ 154792 h 316383"/>
              <a:gd name="connsiteX0" fmla="*/ 0 w 3672714"/>
              <a:gd name="connsiteY0" fmla="*/ 83968 h 197323"/>
              <a:gd name="connsiteX1" fmla="*/ 1707888 w 3672714"/>
              <a:gd name="connsiteY1" fmla="*/ 91525 h 197323"/>
              <a:gd name="connsiteX2" fmla="*/ 3053038 w 3672714"/>
              <a:gd name="connsiteY2" fmla="*/ 53739 h 197323"/>
              <a:gd name="connsiteX3" fmla="*/ 3672714 w 3672714"/>
              <a:gd name="connsiteY3" fmla="*/ 197323 h 197323"/>
              <a:gd name="connsiteX0" fmla="*/ 0 w 3808740"/>
              <a:gd name="connsiteY0" fmla="*/ 57783 h 344949"/>
              <a:gd name="connsiteX1" fmla="*/ 1707888 w 3808740"/>
              <a:gd name="connsiteY1" fmla="*/ 65340 h 344949"/>
              <a:gd name="connsiteX2" fmla="*/ 3053038 w 3808740"/>
              <a:gd name="connsiteY2" fmla="*/ 27554 h 344949"/>
              <a:gd name="connsiteX3" fmla="*/ 3808740 w 3808740"/>
              <a:gd name="connsiteY3" fmla="*/ 344949 h 34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8740" h="344949">
                <a:moveTo>
                  <a:pt x="0" y="57783"/>
                </a:moveTo>
                <a:lnTo>
                  <a:pt x="1707888" y="65340"/>
                </a:lnTo>
                <a:cubicBezTo>
                  <a:pt x="2216728" y="60302"/>
                  <a:pt x="2784764" y="135871"/>
                  <a:pt x="3053038" y="27554"/>
                </a:cubicBezTo>
                <a:cubicBezTo>
                  <a:pt x="3321312" y="-80763"/>
                  <a:pt x="3665786" y="152245"/>
                  <a:pt x="3808740" y="344949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5742287" y="2768290"/>
            <a:ext cx="4020337" cy="340067"/>
          </a:xfrm>
          <a:custGeom>
            <a:avLst/>
            <a:gdLst>
              <a:gd name="connsiteX0" fmla="*/ 0 w 3302420"/>
              <a:gd name="connsiteY0" fmla="*/ 26121 h 1303258"/>
              <a:gd name="connsiteX1" fmla="*/ 1707888 w 3302420"/>
              <a:gd name="connsiteY1" fmla="*/ 33678 h 1303258"/>
              <a:gd name="connsiteX2" fmla="*/ 3007696 w 3302420"/>
              <a:gd name="connsiteY2" fmla="*/ 116805 h 1303258"/>
              <a:gd name="connsiteX3" fmla="*/ 3302420 w 3302420"/>
              <a:gd name="connsiteY3" fmla="*/ 1303258 h 1303258"/>
              <a:gd name="connsiteX0" fmla="*/ 0 w 3574473"/>
              <a:gd name="connsiteY0" fmla="*/ 516124 h 623823"/>
              <a:gd name="connsiteX1" fmla="*/ 1707888 w 3574473"/>
              <a:gd name="connsiteY1" fmla="*/ 523681 h 623823"/>
              <a:gd name="connsiteX2" fmla="*/ 3007696 w 3574473"/>
              <a:gd name="connsiteY2" fmla="*/ 606808 h 623823"/>
              <a:gd name="connsiteX3" fmla="*/ 3574473 w 3574473"/>
              <a:gd name="connsiteY3" fmla="*/ 145829 h 623823"/>
              <a:gd name="connsiteX0" fmla="*/ 0 w 3574473"/>
              <a:gd name="connsiteY0" fmla="*/ 370295 h 477994"/>
              <a:gd name="connsiteX1" fmla="*/ 1707888 w 3574473"/>
              <a:gd name="connsiteY1" fmla="*/ 377852 h 477994"/>
              <a:gd name="connsiteX2" fmla="*/ 3007696 w 3574473"/>
              <a:gd name="connsiteY2" fmla="*/ 460979 h 477994"/>
              <a:gd name="connsiteX3" fmla="*/ 3574473 w 3574473"/>
              <a:gd name="connsiteY3" fmla="*/ 0 h 477994"/>
              <a:gd name="connsiteX0" fmla="*/ 0 w 3446003"/>
              <a:gd name="connsiteY0" fmla="*/ 566777 h 687317"/>
              <a:gd name="connsiteX1" fmla="*/ 1707888 w 3446003"/>
              <a:gd name="connsiteY1" fmla="*/ 574334 h 687317"/>
              <a:gd name="connsiteX2" fmla="*/ 3007696 w 3446003"/>
              <a:gd name="connsiteY2" fmla="*/ 657461 h 687317"/>
              <a:gd name="connsiteX3" fmla="*/ 3446003 w 3446003"/>
              <a:gd name="connsiteY3" fmla="*/ 0 h 687317"/>
              <a:gd name="connsiteX0" fmla="*/ 0 w 3446003"/>
              <a:gd name="connsiteY0" fmla="*/ 566777 h 687317"/>
              <a:gd name="connsiteX1" fmla="*/ 1707888 w 3446003"/>
              <a:gd name="connsiteY1" fmla="*/ 574334 h 687317"/>
              <a:gd name="connsiteX2" fmla="*/ 3007696 w 3446003"/>
              <a:gd name="connsiteY2" fmla="*/ 657461 h 687317"/>
              <a:gd name="connsiteX3" fmla="*/ 3446003 w 3446003"/>
              <a:gd name="connsiteY3" fmla="*/ 0 h 687317"/>
              <a:gd name="connsiteX0" fmla="*/ 0 w 3317534"/>
              <a:gd name="connsiteY0" fmla="*/ 642348 h 768025"/>
              <a:gd name="connsiteX1" fmla="*/ 1707888 w 3317534"/>
              <a:gd name="connsiteY1" fmla="*/ 649905 h 768025"/>
              <a:gd name="connsiteX2" fmla="*/ 3007696 w 3317534"/>
              <a:gd name="connsiteY2" fmla="*/ 733032 h 768025"/>
              <a:gd name="connsiteX3" fmla="*/ 3317534 w 3317534"/>
              <a:gd name="connsiteY3" fmla="*/ 0 h 768025"/>
              <a:gd name="connsiteX0" fmla="*/ 0 w 3317534"/>
              <a:gd name="connsiteY0" fmla="*/ 642348 h 670884"/>
              <a:gd name="connsiteX1" fmla="*/ 1707888 w 3317534"/>
              <a:gd name="connsiteY1" fmla="*/ 649905 h 670884"/>
              <a:gd name="connsiteX2" fmla="*/ 3053038 w 3317534"/>
              <a:gd name="connsiteY2" fmla="*/ 612119 h 670884"/>
              <a:gd name="connsiteX3" fmla="*/ 3317534 w 3317534"/>
              <a:gd name="connsiteY3" fmla="*/ 0 h 670884"/>
              <a:gd name="connsiteX0" fmla="*/ 0 w 3937210"/>
              <a:gd name="connsiteY0" fmla="*/ 279610 h 287167"/>
              <a:gd name="connsiteX1" fmla="*/ 1707888 w 3937210"/>
              <a:gd name="connsiteY1" fmla="*/ 287167 h 287167"/>
              <a:gd name="connsiteX2" fmla="*/ 3053038 w 3937210"/>
              <a:gd name="connsiteY2" fmla="*/ 249381 h 287167"/>
              <a:gd name="connsiteX3" fmla="*/ 3937210 w 3937210"/>
              <a:gd name="connsiteY3" fmla="*/ 0 h 287167"/>
              <a:gd name="connsiteX0" fmla="*/ 0 w 3937210"/>
              <a:gd name="connsiteY0" fmla="*/ 279610 h 287167"/>
              <a:gd name="connsiteX1" fmla="*/ 1707888 w 3937210"/>
              <a:gd name="connsiteY1" fmla="*/ 287167 h 287167"/>
              <a:gd name="connsiteX2" fmla="*/ 3053038 w 3937210"/>
              <a:gd name="connsiteY2" fmla="*/ 249381 h 287167"/>
              <a:gd name="connsiteX3" fmla="*/ 3937210 w 3937210"/>
              <a:gd name="connsiteY3" fmla="*/ 0 h 287167"/>
              <a:gd name="connsiteX0" fmla="*/ 0 w 4035451"/>
              <a:gd name="connsiteY0" fmla="*/ 204040 h 211597"/>
              <a:gd name="connsiteX1" fmla="*/ 1707888 w 4035451"/>
              <a:gd name="connsiteY1" fmla="*/ 211597 h 211597"/>
              <a:gd name="connsiteX2" fmla="*/ 3053038 w 4035451"/>
              <a:gd name="connsiteY2" fmla="*/ 173811 h 211597"/>
              <a:gd name="connsiteX3" fmla="*/ 4035451 w 4035451"/>
              <a:gd name="connsiteY3" fmla="*/ 0 h 211597"/>
              <a:gd name="connsiteX0" fmla="*/ 0 w 4035451"/>
              <a:gd name="connsiteY0" fmla="*/ 204040 h 211597"/>
              <a:gd name="connsiteX1" fmla="*/ 1707888 w 4035451"/>
              <a:gd name="connsiteY1" fmla="*/ 211597 h 211597"/>
              <a:gd name="connsiteX2" fmla="*/ 3053038 w 4035451"/>
              <a:gd name="connsiteY2" fmla="*/ 173811 h 211597"/>
              <a:gd name="connsiteX3" fmla="*/ 4035451 w 4035451"/>
              <a:gd name="connsiteY3" fmla="*/ 0 h 211597"/>
              <a:gd name="connsiteX0" fmla="*/ 0 w 4020337"/>
              <a:gd name="connsiteY0" fmla="*/ 332510 h 340067"/>
              <a:gd name="connsiteX1" fmla="*/ 1707888 w 4020337"/>
              <a:gd name="connsiteY1" fmla="*/ 340067 h 340067"/>
              <a:gd name="connsiteX2" fmla="*/ 3053038 w 4020337"/>
              <a:gd name="connsiteY2" fmla="*/ 302281 h 340067"/>
              <a:gd name="connsiteX3" fmla="*/ 4020337 w 4020337"/>
              <a:gd name="connsiteY3" fmla="*/ 0 h 340067"/>
              <a:gd name="connsiteX0" fmla="*/ 0 w 4020337"/>
              <a:gd name="connsiteY0" fmla="*/ 332510 h 340067"/>
              <a:gd name="connsiteX1" fmla="*/ 1707888 w 4020337"/>
              <a:gd name="connsiteY1" fmla="*/ 340067 h 340067"/>
              <a:gd name="connsiteX2" fmla="*/ 3053038 w 4020337"/>
              <a:gd name="connsiteY2" fmla="*/ 302281 h 340067"/>
              <a:gd name="connsiteX3" fmla="*/ 4020337 w 4020337"/>
              <a:gd name="connsiteY3" fmla="*/ 0 h 34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0337" h="340067">
                <a:moveTo>
                  <a:pt x="0" y="332510"/>
                </a:moveTo>
                <a:lnTo>
                  <a:pt x="1707888" y="340067"/>
                </a:lnTo>
                <a:cubicBezTo>
                  <a:pt x="2216728" y="335029"/>
                  <a:pt x="2665111" y="337547"/>
                  <a:pt x="3053038" y="302281"/>
                </a:cubicBezTo>
                <a:cubicBezTo>
                  <a:pt x="3440965" y="267015"/>
                  <a:pt x="3756470" y="426973"/>
                  <a:pt x="4020337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5757405" y="2695930"/>
            <a:ext cx="1758093" cy="450688"/>
          </a:xfrm>
          <a:custGeom>
            <a:avLst/>
            <a:gdLst>
              <a:gd name="connsiteX0" fmla="*/ 0 w 3302420"/>
              <a:gd name="connsiteY0" fmla="*/ 26121 h 1303258"/>
              <a:gd name="connsiteX1" fmla="*/ 1707888 w 3302420"/>
              <a:gd name="connsiteY1" fmla="*/ 33678 h 1303258"/>
              <a:gd name="connsiteX2" fmla="*/ 3007696 w 3302420"/>
              <a:gd name="connsiteY2" fmla="*/ 116805 h 1303258"/>
              <a:gd name="connsiteX3" fmla="*/ 3302420 w 3302420"/>
              <a:gd name="connsiteY3" fmla="*/ 1303258 h 1303258"/>
              <a:gd name="connsiteX0" fmla="*/ 0 w 3574473"/>
              <a:gd name="connsiteY0" fmla="*/ 516124 h 623823"/>
              <a:gd name="connsiteX1" fmla="*/ 1707888 w 3574473"/>
              <a:gd name="connsiteY1" fmla="*/ 523681 h 623823"/>
              <a:gd name="connsiteX2" fmla="*/ 3007696 w 3574473"/>
              <a:gd name="connsiteY2" fmla="*/ 606808 h 623823"/>
              <a:gd name="connsiteX3" fmla="*/ 3574473 w 3574473"/>
              <a:gd name="connsiteY3" fmla="*/ 145829 h 623823"/>
              <a:gd name="connsiteX0" fmla="*/ 0 w 3574473"/>
              <a:gd name="connsiteY0" fmla="*/ 370295 h 477994"/>
              <a:gd name="connsiteX1" fmla="*/ 1707888 w 3574473"/>
              <a:gd name="connsiteY1" fmla="*/ 377852 h 477994"/>
              <a:gd name="connsiteX2" fmla="*/ 3007696 w 3574473"/>
              <a:gd name="connsiteY2" fmla="*/ 460979 h 477994"/>
              <a:gd name="connsiteX3" fmla="*/ 3574473 w 3574473"/>
              <a:gd name="connsiteY3" fmla="*/ 0 h 477994"/>
              <a:gd name="connsiteX0" fmla="*/ 0 w 3446003"/>
              <a:gd name="connsiteY0" fmla="*/ 566777 h 687317"/>
              <a:gd name="connsiteX1" fmla="*/ 1707888 w 3446003"/>
              <a:gd name="connsiteY1" fmla="*/ 574334 h 687317"/>
              <a:gd name="connsiteX2" fmla="*/ 3007696 w 3446003"/>
              <a:gd name="connsiteY2" fmla="*/ 657461 h 687317"/>
              <a:gd name="connsiteX3" fmla="*/ 3446003 w 3446003"/>
              <a:gd name="connsiteY3" fmla="*/ 0 h 687317"/>
              <a:gd name="connsiteX0" fmla="*/ 0 w 3446003"/>
              <a:gd name="connsiteY0" fmla="*/ 566777 h 687317"/>
              <a:gd name="connsiteX1" fmla="*/ 1707888 w 3446003"/>
              <a:gd name="connsiteY1" fmla="*/ 574334 h 687317"/>
              <a:gd name="connsiteX2" fmla="*/ 3007696 w 3446003"/>
              <a:gd name="connsiteY2" fmla="*/ 657461 h 687317"/>
              <a:gd name="connsiteX3" fmla="*/ 3446003 w 3446003"/>
              <a:gd name="connsiteY3" fmla="*/ 0 h 687317"/>
              <a:gd name="connsiteX0" fmla="*/ 0 w 3317534"/>
              <a:gd name="connsiteY0" fmla="*/ 642348 h 768025"/>
              <a:gd name="connsiteX1" fmla="*/ 1707888 w 3317534"/>
              <a:gd name="connsiteY1" fmla="*/ 649905 h 768025"/>
              <a:gd name="connsiteX2" fmla="*/ 3007696 w 3317534"/>
              <a:gd name="connsiteY2" fmla="*/ 733032 h 768025"/>
              <a:gd name="connsiteX3" fmla="*/ 3317534 w 3317534"/>
              <a:gd name="connsiteY3" fmla="*/ 0 h 768025"/>
              <a:gd name="connsiteX0" fmla="*/ 0 w 3317534"/>
              <a:gd name="connsiteY0" fmla="*/ 642348 h 670884"/>
              <a:gd name="connsiteX1" fmla="*/ 1707888 w 3317534"/>
              <a:gd name="connsiteY1" fmla="*/ 649905 h 670884"/>
              <a:gd name="connsiteX2" fmla="*/ 3053038 w 3317534"/>
              <a:gd name="connsiteY2" fmla="*/ 612119 h 670884"/>
              <a:gd name="connsiteX3" fmla="*/ 3317534 w 3317534"/>
              <a:gd name="connsiteY3" fmla="*/ 0 h 67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7534" h="670884">
                <a:moveTo>
                  <a:pt x="0" y="642348"/>
                </a:moveTo>
                <a:lnTo>
                  <a:pt x="1707888" y="649905"/>
                </a:lnTo>
                <a:cubicBezTo>
                  <a:pt x="2216728" y="644867"/>
                  <a:pt x="2784764" y="720436"/>
                  <a:pt x="3053038" y="612119"/>
                </a:cubicBezTo>
                <a:cubicBezTo>
                  <a:pt x="3321312" y="503802"/>
                  <a:pt x="3235036" y="472314"/>
                  <a:pt x="3317534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0" name="Grafi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3341" y="2697657"/>
            <a:ext cx="515750" cy="790352"/>
          </a:xfrm>
          <a:prstGeom prst="rect">
            <a:avLst/>
          </a:prstGeom>
        </p:spPr>
      </p:pic>
      <p:cxnSp>
        <p:nvCxnSpPr>
          <p:cNvPr id="81" name="Gerade Verbindung mit Pfeil 26"/>
          <p:cNvCxnSpPr/>
          <p:nvPr/>
        </p:nvCxnSpPr>
        <p:spPr>
          <a:xfrm>
            <a:off x="7507306" y="4664139"/>
            <a:ext cx="204091" cy="280966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5181600" y="349347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Frankfurt</a:t>
            </a:r>
          </a:p>
        </p:txBody>
      </p:sp>
      <p:sp>
        <p:nvSpPr>
          <p:cNvPr id="29" name="Textfeld 15"/>
          <p:cNvSpPr txBox="1"/>
          <p:nvPr/>
        </p:nvSpPr>
        <p:spPr>
          <a:xfrm>
            <a:off x="4971261" y="2254901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Sentinel Hubs</a:t>
            </a:r>
          </a:p>
        </p:txBody>
      </p:sp>
    </p:spTree>
    <p:extLst>
      <p:ext uri="{BB962C8B-B14F-4D97-AF65-F5344CB8AC3E}">
        <p14:creationId xmlns:p14="http://schemas.microsoft.com/office/powerpoint/2010/main" val="367890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Copernicus – DFN peering </a:t>
            </a:r>
            <a:r>
              <a:rPr lang="en-GB" dirty="0"/>
              <a:t>with</a:t>
            </a:r>
            <a:r>
              <a:rPr lang="en-GB" noProof="0" dirty="0"/>
              <a:t> ESA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Sept. 29, 2016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Digital Infrastructures for Research 2016   -   Dr. Jakob Tendel (GÉANT &amp; DFN)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D401-BC31-4837-A0DB-2C42026C3E46}" type="slidenum">
              <a:rPr lang="de-DE" smtClean="0"/>
              <a:t>12</a:t>
            </a:fld>
            <a:endParaRPr lang="de-DE"/>
          </a:p>
        </p:txBody>
      </p:sp>
      <p:graphicFrame>
        <p:nvGraphicFramePr>
          <p:cNvPr id="31" name="Inhaltsplatzhalter 3"/>
          <p:cNvGraphicFramePr>
            <a:graphicFrameLocks/>
          </p:cNvGraphicFramePr>
          <p:nvPr>
            <p:extLst/>
          </p:nvPr>
        </p:nvGraphicFramePr>
        <p:xfrm>
          <a:off x="2325818" y="2212329"/>
          <a:ext cx="2581879" cy="2178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" name="Textfeld 4"/>
          <p:cNvSpPr txBox="1"/>
          <p:nvPr/>
        </p:nvSpPr>
        <p:spPr>
          <a:xfrm>
            <a:off x="2898896" y="2758967"/>
            <a:ext cx="1450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COPERNICUS </a:t>
            </a:r>
            <a:b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WAN</a:t>
            </a:r>
          </a:p>
        </p:txBody>
      </p:sp>
      <p:pic>
        <p:nvPicPr>
          <p:cNvPr id="34" name="Grafi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3341" y="2700651"/>
            <a:ext cx="515750" cy="790352"/>
          </a:xfrm>
          <a:prstGeom prst="rect">
            <a:avLst/>
          </a:prstGeom>
        </p:spPr>
      </p:pic>
      <p:sp>
        <p:nvSpPr>
          <p:cNvPr id="35" name="Pfeil nach rechts 7"/>
          <p:cNvSpPr/>
          <p:nvPr/>
        </p:nvSpPr>
        <p:spPr>
          <a:xfrm>
            <a:off x="4974210" y="3045937"/>
            <a:ext cx="432616" cy="133478"/>
          </a:xfrm>
          <a:prstGeom prst="rightArrow">
            <a:avLst/>
          </a:prstGeom>
          <a:solidFill>
            <a:srgbClr val="344068"/>
          </a:solidFill>
          <a:ln w="15875" cap="flat" cmpd="sng" algn="ctr">
            <a:solidFill>
              <a:srgbClr val="2683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Wolke 8"/>
          <p:cNvSpPr/>
          <p:nvPr/>
        </p:nvSpPr>
        <p:spPr>
          <a:xfrm>
            <a:off x="6453987" y="2585090"/>
            <a:ext cx="1754459" cy="1005942"/>
          </a:xfrm>
          <a:prstGeom prst="cloud">
            <a:avLst/>
          </a:prstGeom>
          <a:solidFill>
            <a:sysClr val="window" lastClr="FFFFFF"/>
          </a:solidFill>
          <a:ln w="15875" cap="flat" cmpd="sng" algn="ctr">
            <a:solidFill>
              <a:srgbClr val="FF01B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01B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FF01B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7" name="Gerader Verbinder 13"/>
          <p:cNvCxnSpPr/>
          <p:nvPr/>
        </p:nvCxnSpPr>
        <p:spPr>
          <a:xfrm>
            <a:off x="4907697" y="2212329"/>
            <a:ext cx="0" cy="2118732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lgDash"/>
          </a:ln>
          <a:effectLst/>
        </p:spPr>
      </p:cxnSp>
      <p:sp>
        <p:nvSpPr>
          <p:cNvPr id="39" name="Wolke 17"/>
          <p:cNvSpPr/>
          <p:nvPr/>
        </p:nvSpPr>
        <p:spPr>
          <a:xfrm>
            <a:off x="7699222" y="2147374"/>
            <a:ext cx="2467763" cy="1627934"/>
          </a:xfrm>
          <a:prstGeom prst="cloud">
            <a:avLst/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“The Internet”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Wolke 18"/>
          <p:cNvSpPr/>
          <p:nvPr/>
        </p:nvSpPr>
        <p:spPr>
          <a:xfrm>
            <a:off x="6894627" y="4933225"/>
            <a:ext cx="1914047" cy="966439"/>
          </a:xfrm>
          <a:prstGeom prst="cloud">
            <a:avLst/>
          </a:prstGeom>
          <a:gradFill rotWithShape="1">
            <a:gsLst>
              <a:gs pos="0">
                <a:srgbClr val="42BA97">
                  <a:tint val="65000"/>
                  <a:shade val="92000"/>
                  <a:satMod val="130000"/>
                </a:srgbClr>
              </a:gs>
              <a:gs pos="45000">
                <a:srgbClr val="42BA97">
                  <a:tint val="60000"/>
                  <a:shade val="99000"/>
                  <a:satMod val="120000"/>
                </a:srgbClr>
              </a:gs>
              <a:gs pos="100000">
                <a:srgbClr val="42BA97">
                  <a:tint val="55000"/>
                  <a:satMod val="14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42BA9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GÉANT</a:t>
            </a:r>
          </a:p>
        </p:txBody>
      </p:sp>
      <p:sp>
        <p:nvSpPr>
          <p:cNvPr id="41" name="Wolke 19"/>
          <p:cNvSpPr/>
          <p:nvPr/>
        </p:nvSpPr>
        <p:spPr>
          <a:xfrm>
            <a:off x="8342402" y="4153777"/>
            <a:ext cx="1505784" cy="557525"/>
          </a:xfrm>
          <a:prstGeom prst="cloud">
            <a:avLst/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kern="0" dirty="0">
                <a:solidFill>
                  <a:prstClr val="black"/>
                </a:solidFill>
              </a:rPr>
              <a:t>REN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Wolke 20"/>
          <p:cNvSpPr/>
          <p:nvPr/>
        </p:nvSpPr>
        <p:spPr>
          <a:xfrm>
            <a:off x="6602316" y="4153778"/>
            <a:ext cx="1096906" cy="557525"/>
          </a:xfrm>
          <a:prstGeom prst="cloud">
            <a:avLst/>
          </a:prstGeom>
          <a:solidFill>
            <a:sysClr val="window" lastClr="FFFFFF"/>
          </a:solidFill>
          <a:ln w="15875" cap="flat" cmpd="sng" algn="ctr">
            <a:solidFill>
              <a:srgbClr val="1CADE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DFN</a:t>
            </a:r>
          </a:p>
        </p:txBody>
      </p:sp>
      <p:sp>
        <p:nvSpPr>
          <p:cNvPr id="43" name="Wolke 21"/>
          <p:cNvSpPr/>
          <p:nvPr/>
        </p:nvSpPr>
        <p:spPr>
          <a:xfrm>
            <a:off x="9174527" y="5137682"/>
            <a:ext cx="1628939" cy="554712"/>
          </a:xfrm>
          <a:prstGeom prst="cloud">
            <a:avLst/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kern="0" dirty="0">
                <a:solidFill>
                  <a:prstClr val="black"/>
                </a:solidFill>
              </a:rPr>
              <a:t>REN</a:t>
            </a:r>
          </a:p>
        </p:txBody>
      </p:sp>
      <p:cxnSp>
        <p:nvCxnSpPr>
          <p:cNvPr id="44" name="Gerade Verbindung mit Pfeil 23"/>
          <p:cNvCxnSpPr/>
          <p:nvPr/>
        </p:nvCxnSpPr>
        <p:spPr>
          <a:xfrm>
            <a:off x="7288000" y="4726602"/>
            <a:ext cx="204091" cy="280966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45" name="Gerade Verbindung mit Pfeil 25"/>
          <p:cNvCxnSpPr/>
          <p:nvPr/>
        </p:nvCxnSpPr>
        <p:spPr>
          <a:xfrm flipH="1">
            <a:off x="8662110" y="4710709"/>
            <a:ext cx="239605" cy="296859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46" name="Gerade Verbindung mit Pfeil 36"/>
          <p:cNvCxnSpPr/>
          <p:nvPr/>
        </p:nvCxnSpPr>
        <p:spPr>
          <a:xfrm flipH="1">
            <a:off x="8851683" y="5416443"/>
            <a:ext cx="288215" cy="2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47" name="Gerade Verbindung mit Pfeil 50"/>
          <p:cNvCxnSpPr/>
          <p:nvPr/>
        </p:nvCxnSpPr>
        <p:spPr>
          <a:xfrm flipH="1">
            <a:off x="8993139" y="3813913"/>
            <a:ext cx="59231" cy="318802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48" name="Gerade Verbindung mit Pfeil 54"/>
          <p:cNvCxnSpPr/>
          <p:nvPr/>
        </p:nvCxnSpPr>
        <p:spPr>
          <a:xfrm flipH="1">
            <a:off x="7897975" y="3694366"/>
            <a:ext cx="477515" cy="1245762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49" name="Gerade Verbindung mit Pfeil 58"/>
          <p:cNvCxnSpPr/>
          <p:nvPr/>
        </p:nvCxnSpPr>
        <p:spPr>
          <a:xfrm flipH="1">
            <a:off x="7699222" y="3613425"/>
            <a:ext cx="340296" cy="540352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50" name="Pfeil nach rechts 7"/>
          <p:cNvSpPr/>
          <p:nvPr/>
        </p:nvSpPr>
        <p:spPr>
          <a:xfrm>
            <a:off x="6184646" y="2931661"/>
            <a:ext cx="270993" cy="133478"/>
          </a:xfrm>
          <a:prstGeom prst="rightArrow">
            <a:avLst/>
          </a:prstGeom>
          <a:solidFill>
            <a:srgbClr val="344068"/>
          </a:solidFill>
          <a:ln w="15875" cap="flat" cmpd="sng" algn="ctr">
            <a:solidFill>
              <a:srgbClr val="2683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Wolke 20"/>
          <p:cNvSpPr/>
          <p:nvPr/>
        </p:nvSpPr>
        <p:spPr>
          <a:xfrm>
            <a:off x="5313581" y="2519956"/>
            <a:ext cx="833711" cy="1255352"/>
          </a:xfrm>
          <a:prstGeom prst="cloud">
            <a:avLst/>
          </a:prstGeom>
          <a:noFill/>
          <a:ln w="19050" cap="flat" cmpd="sng" algn="ctr">
            <a:solidFill>
              <a:srgbClr val="1CADE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Pfeil nach rechts 7"/>
          <p:cNvSpPr/>
          <p:nvPr/>
        </p:nvSpPr>
        <p:spPr>
          <a:xfrm rot="2363034">
            <a:off x="6024305" y="3718219"/>
            <a:ext cx="996067" cy="125280"/>
          </a:xfrm>
          <a:prstGeom prst="rightArrow">
            <a:avLst/>
          </a:prstGeom>
          <a:solidFill>
            <a:srgbClr val="344068"/>
          </a:solidFill>
          <a:ln w="15875" cap="flat" cmpd="sng" algn="ctr">
            <a:solidFill>
              <a:srgbClr val="2683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5894687" y="3256195"/>
            <a:ext cx="3113493" cy="2124949"/>
          </a:xfrm>
          <a:custGeom>
            <a:avLst/>
            <a:gdLst>
              <a:gd name="connsiteX0" fmla="*/ 0 w 3302420"/>
              <a:gd name="connsiteY0" fmla="*/ 26121 h 1303258"/>
              <a:gd name="connsiteX1" fmla="*/ 1707888 w 3302420"/>
              <a:gd name="connsiteY1" fmla="*/ 33678 h 1303258"/>
              <a:gd name="connsiteX2" fmla="*/ 3007696 w 3302420"/>
              <a:gd name="connsiteY2" fmla="*/ 116805 h 1303258"/>
              <a:gd name="connsiteX3" fmla="*/ 3302420 w 3302420"/>
              <a:gd name="connsiteY3" fmla="*/ 1303258 h 1303258"/>
              <a:gd name="connsiteX0" fmla="*/ 0 w 3574473"/>
              <a:gd name="connsiteY0" fmla="*/ 516124 h 623823"/>
              <a:gd name="connsiteX1" fmla="*/ 1707888 w 3574473"/>
              <a:gd name="connsiteY1" fmla="*/ 523681 h 623823"/>
              <a:gd name="connsiteX2" fmla="*/ 3007696 w 3574473"/>
              <a:gd name="connsiteY2" fmla="*/ 606808 h 623823"/>
              <a:gd name="connsiteX3" fmla="*/ 3574473 w 3574473"/>
              <a:gd name="connsiteY3" fmla="*/ 145829 h 623823"/>
              <a:gd name="connsiteX0" fmla="*/ 0 w 3574473"/>
              <a:gd name="connsiteY0" fmla="*/ 370295 h 477994"/>
              <a:gd name="connsiteX1" fmla="*/ 1707888 w 3574473"/>
              <a:gd name="connsiteY1" fmla="*/ 377852 h 477994"/>
              <a:gd name="connsiteX2" fmla="*/ 3007696 w 3574473"/>
              <a:gd name="connsiteY2" fmla="*/ 460979 h 477994"/>
              <a:gd name="connsiteX3" fmla="*/ 3574473 w 3574473"/>
              <a:gd name="connsiteY3" fmla="*/ 0 h 477994"/>
              <a:gd name="connsiteX0" fmla="*/ 0 w 3446003"/>
              <a:gd name="connsiteY0" fmla="*/ 566777 h 687317"/>
              <a:gd name="connsiteX1" fmla="*/ 1707888 w 3446003"/>
              <a:gd name="connsiteY1" fmla="*/ 574334 h 687317"/>
              <a:gd name="connsiteX2" fmla="*/ 3007696 w 3446003"/>
              <a:gd name="connsiteY2" fmla="*/ 657461 h 687317"/>
              <a:gd name="connsiteX3" fmla="*/ 3446003 w 3446003"/>
              <a:gd name="connsiteY3" fmla="*/ 0 h 687317"/>
              <a:gd name="connsiteX0" fmla="*/ 0 w 3446003"/>
              <a:gd name="connsiteY0" fmla="*/ 566777 h 687317"/>
              <a:gd name="connsiteX1" fmla="*/ 1707888 w 3446003"/>
              <a:gd name="connsiteY1" fmla="*/ 574334 h 687317"/>
              <a:gd name="connsiteX2" fmla="*/ 3007696 w 3446003"/>
              <a:gd name="connsiteY2" fmla="*/ 657461 h 687317"/>
              <a:gd name="connsiteX3" fmla="*/ 3446003 w 3446003"/>
              <a:gd name="connsiteY3" fmla="*/ 0 h 687317"/>
              <a:gd name="connsiteX0" fmla="*/ 0 w 3317534"/>
              <a:gd name="connsiteY0" fmla="*/ 642348 h 768025"/>
              <a:gd name="connsiteX1" fmla="*/ 1707888 w 3317534"/>
              <a:gd name="connsiteY1" fmla="*/ 649905 h 768025"/>
              <a:gd name="connsiteX2" fmla="*/ 3007696 w 3317534"/>
              <a:gd name="connsiteY2" fmla="*/ 733032 h 768025"/>
              <a:gd name="connsiteX3" fmla="*/ 3317534 w 3317534"/>
              <a:gd name="connsiteY3" fmla="*/ 0 h 768025"/>
              <a:gd name="connsiteX0" fmla="*/ 0 w 3317534"/>
              <a:gd name="connsiteY0" fmla="*/ 642348 h 670884"/>
              <a:gd name="connsiteX1" fmla="*/ 1707888 w 3317534"/>
              <a:gd name="connsiteY1" fmla="*/ 649905 h 670884"/>
              <a:gd name="connsiteX2" fmla="*/ 3053038 w 3317534"/>
              <a:gd name="connsiteY2" fmla="*/ 612119 h 670884"/>
              <a:gd name="connsiteX3" fmla="*/ 3317534 w 3317534"/>
              <a:gd name="connsiteY3" fmla="*/ 0 h 670884"/>
              <a:gd name="connsiteX0" fmla="*/ 0 w 3937210"/>
              <a:gd name="connsiteY0" fmla="*/ 279610 h 287167"/>
              <a:gd name="connsiteX1" fmla="*/ 1707888 w 3937210"/>
              <a:gd name="connsiteY1" fmla="*/ 287167 h 287167"/>
              <a:gd name="connsiteX2" fmla="*/ 3053038 w 3937210"/>
              <a:gd name="connsiteY2" fmla="*/ 249381 h 287167"/>
              <a:gd name="connsiteX3" fmla="*/ 3937210 w 3937210"/>
              <a:gd name="connsiteY3" fmla="*/ 0 h 287167"/>
              <a:gd name="connsiteX0" fmla="*/ 0 w 3937210"/>
              <a:gd name="connsiteY0" fmla="*/ 279610 h 287167"/>
              <a:gd name="connsiteX1" fmla="*/ 1707888 w 3937210"/>
              <a:gd name="connsiteY1" fmla="*/ 287167 h 287167"/>
              <a:gd name="connsiteX2" fmla="*/ 3053038 w 3937210"/>
              <a:gd name="connsiteY2" fmla="*/ 249381 h 287167"/>
              <a:gd name="connsiteX3" fmla="*/ 3937210 w 3937210"/>
              <a:gd name="connsiteY3" fmla="*/ 0 h 287167"/>
              <a:gd name="connsiteX0" fmla="*/ 0 w 4035451"/>
              <a:gd name="connsiteY0" fmla="*/ 204040 h 211597"/>
              <a:gd name="connsiteX1" fmla="*/ 1707888 w 4035451"/>
              <a:gd name="connsiteY1" fmla="*/ 211597 h 211597"/>
              <a:gd name="connsiteX2" fmla="*/ 3053038 w 4035451"/>
              <a:gd name="connsiteY2" fmla="*/ 173811 h 211597"/>
              <a:gd name="connsiteX3" fmla="*/ 4035451 w 4035451"/>
              <a:gd name="connsiteY3" fmla="*/ 0 h 211597"/>
              <a:gd name="connsiteX0" fmla="*/ 0 w 4035451"/>
              <a:gd name="connsiteY0" fmla="*/ 204040 h 211597"/>
              <a:gd name="connsiteX1" fmla="*/ 1707888 w 4035451"/>
              <a:gd name="connsiteY1" fmla="*/ 211597 h 211597"/>
              <a:gd name="connsiteX2" fmla="*/ 3053038 w 4035451"/>
              <a:gd name="connsiteY2" fmla="*/ 173811 h 211597"/>
              <a:gd name="connsiteX3" fmla="*/ 4035451 w 4035451"/>
              <a:gd name="connsiteY3" fmla="*/ 0 h 211597"/>
              <a:gd name="connsiteX0" fmla="*/ 0 w 4035451"/>
              <a:gd name="connsiteY0" fmla="*/ 204040 h 1292252"/>
              <a:gd name="connsiteX1" fmla="*/ 1118440 w 4035451"/>
              <a:gd name="connsiteY1" fmla="*/ 1292252 h 1292252"/>
              <a:gd name="connsiteX2" fmla="*/ 3053038 w 4035451"/>
              <a:gd name="connsiteY2" fmla="*/ 173811 h 1292252"/>
              <a:gd name="connsiteX3" fmla="*/ 4035451 w 4035451"/>
              <a:gd name="connsiteY3" fmla="*/ 0 h 1292252"/>
              <a:gd name="connsiteX0" fmla="*/ 0 w 4035451"/>
              <a:gd name="connsiteY0" fmla="*/ 204040 h 2360537"/>
              <a:gd name="connsiteX1" fmla="*/ 1118440 w 4035451"/>
              <a:gd name="connsiteY1" fmla="*/ 1292252 h 2360537"/>
              <a:gd name="connsiteX2" fmla="*/ 2085739 w 4035451"/>
              <a:gd name="connsiteY2" fmla="*/ 2327563 h 2360537"/>
              <a:gd name="connsiteX3" fmla="*/ 4035451 w 4035451"/>
              <a:gd name="connsiteY3" fmla="*/ 0 h 2360537"/>
              <a:gd name="connsiteX0" fmla="*/ 0 w 3060594"/>
              <a:gd name="connsiteY0" fmla="*/ 0 h 2125707"/>
              <a:gd name="connsiteX1" fmla="*/ 1118440 w 3060594"/>
              <a:gd name="connsiteY1" fmla="*/ 1088212 h 2125707"/>
              <a:gd name="connsiteX2" fmla="*/ 2085739 w 3060594"/>
              <a:gd name="connsiteY2" fmla="*/ 2123523 h 2125707"/>
              <a:gd name="connsiteX3" fmla="*/ 3060594 w 3060594"/>
              <a:gd name="connsiteY3" fmla="*/ 1345150 h 2125707"/>
              <a:gd name="connsiteX0" fmla="*/ 0 w 3060594"/>
              <a:gd name="connsiteY0" fmla="*/ 0 h 2126423"/>
              <a:gd name="connsiteX1" fmla="*/ 1118440 w 3060594"/>
              <a:gd name="connsiteY1" fmla="*/ 1088212 h 2126423"/>
              <a:gd name="connsiteX2" fmla="*/ 2085739 w 3060594"/>
              <a:gd name="connsiteY2" fmla="*/ 2123523 h 2126423"/>
              <a:gd name="connsiteX3" fmla="*/ 3060594 w 3060594"/>
              <a:gd name="connsiteY3" fmla="*/ 1345150 h 2126423"/>
              <a:gd name="connsiteX0" fmla="*/ 0 w 3113493"/>
              <a:gd name="connsiteY0" fmla="*/ 0 h 2124949"/>
              <a:gd name="connsiteX1" fmla="*/ 1118440 w 3113493"/>
              <a:gd name="connsiteY1" fmla="*/ 1088212 h 2124949"/>
              <a:gd name="connsiteX2" fmla="*/ 2085739 w 3113493"/>
              <a:gd name="connsiteY2" fmla="*/ 2123523 h 2124949"/>
              <a:gd name="connsiteX3" fmla="*/ 3113493 w 3113493"/>
              <a:gd name="connsiteY3" fmla="*/ 1277137 h 2124949"/>
              <a:gd name="connsiteX0" fmla="*/ 0 w 3113493"/>
              <a:gd name="connsiteY0" fmla="*/ 0 h 2124949"/>
              <a:gd name="connsiteX1" fmla="*/ 899286 w 3113493"/>
              <a:gd name="connsiteY1" fmla="*/ 1239352 h 2124949"/>
              <a:gd name="connsiteX2" fmla="*/ 2085739 w 3113493"/>
              <a:gd name="connsiteY2" fmla="*/ 2123523 h 2124949"/>
              <a:gd name="connsiteX3" fmla="*/ 3113493 w 3113493"/>
              <a:gd name="connsiteY3" fmla="*/ 1277137 h 2124949"/>
              <a:gd name="connsiteX0" fmla="*/ 0 w 3113493"/>
              <a:gd name="connsiteY0" fmla="*/ 0 h 2124949"/>
              <a:gd name="connsiteX1" fmla="*/ 899286 w 3113493"/>
              <a:gd name="connsiteY1" fmla="*/ 1239352 h 2124949"/>
              <a:gd name="connsiteX2" fmla="*/ 2085739 w 3113493"/>
              <a:gd name="connsiteY2" fmla="*/ 2123523 h 2124949"/>
              <a:gd name="connsiteX3" fmla="*/ 3113493 w 3113493"/>
              <a:gd name="connsiteY3" fmla="*/ 1277137 h 212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3493" h="2124949">
                <a:moveTo>
                  <a:pt x="0" y="0"/>
                </a:moveTo>
                <a:cubicBezTo>
                  <a:pt x="372813" y="362737"/>
                  <a:pt x="581891" y="877875"/>
                  <a:pt x="899286" y="1239352"/>
                </a:cubicBezTo>
                <a:cubicBezTo>
                  <a:pt x="1216681" y="1600829"/>
                  <a:pt x="1753230" y="2092036"/>
                  <a:pt x="2085739" y="2123523"/>
                </a:cubicBezTo>
                <a:cubicBezTo>
                  <a:pt x="2418248" y="2155010"/>
                  <a:pt x="2774055" y="1658768"/>
                  <a:pt x="3113493" y="1277137"/>
                </a:cubicBezTo>
              </a:path>
            </a:pathLst>
          </a:cu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5894686" y="3256195"/>
            <a:ext cx="3514015" cy="2226332"/>
          </a:xfrm>
          <a:custGeom>
            <a:avLst/>
            <a:gdLst>
              <a:gd name="connsiteX0" fmla="*/ 0 w 3302420"/>
              <a:gd name="connsiteY0" fmla="*/ 26121 h 1303258"/>
              <a:gd name="connsiteX1" fmla="*/ 1707888 w 3302420"/>
              <a:gd name="connsiteY1" fmla="*/ 33678 h 1303258"/>
              <a:gd name="connsiteX2" fmla="*/ 3007696 w 3302420"/>
              <a:gd name="connsiteY2" fmla="*/ 116805 h 1303258"/>
              <a:gd name="connsiteX3" fmla="*/ 3302420 w 3302420"/>
              <a:gd name="connsiteY3" fmla="*/ 1303258 h 1303258"/>
              <a:gd name="connsiteX0" fmla="*/ 0 w 3574473"/>
              <a:gd name="connsiteY0" fmla="*/ 516124 h 623823"/>
              <a:gd name="connsiteX1" fmla="*/ 1707888 w 3574473"/>
              <a:gd name="connsiteY1" fmla="*/ 523681 h 623823"/>
              <a:gd name="connsiteX2" fmla="*/ 3007696 w 3574473"/>
              <a:gd name="connsiteY2" fmla="*/ 606808 h 623823"/>
              <a:gd name="connsiteX3" fmla="*/ 3574473 w 3574473"/>
              <a:gd name="connsiteY3" fmla="*/ 145829 h 623823"/>
              <a:gd name="connsiteX0" fmla="*/ 0 w 3574473"/>
              <a:gd name="connsiteY0" fmla="*/ 370295 h 477994"/>
              <a:gd name="connsiteX1" fmla="*/ 1707888 w 3574473"/>
              <a:gd name="connsiteY1" fmla="*/ 377852 h 477994"/>
              <a:gd name="connsiteX2" fmla="*/ 3007696 w 3574473"/>
              <a:gd name="connsiteY2" fmla="*/ 460979 h 477994"/>
              <a:gd name="connsiteX3" fmla="*/ 3574473 w 3574473"/>
              <a:gd name="connsiteY3" fmla="*/ 0 h 477994"/>
              <a:gd name="connsiteX0" fmla="*/ 0 w 3446003"/>
              <a:gd name="connsiteY0" fmla="*/ 566777 h 687317"/>
              <a:gd name="connsiteX1" fmla="*/ 1707888 w 3446003"/>
              <a:gd name="connsiteY1" fmla="*/ 574334 h 687317"/>
              <a:gd name="connsiteX2" fmla="*/ 3007696 w 3446003"/>
              <a:gd name="connsiteY2" fmla="*/ 657461 h 687317"/>
              <a:gd name="connsiteX3" fmla="*/ 3446003 w 3446003"/>
              <a:gd name="connsiteY3" fmla="*/ 0 h 687317"/>
              <a:gd name="connsiteX0" fmla="*/ 0 w 3446003"/>
              <a:gd name="connsiteY0" fmla="*/ 566777 h 687317"/>
              <a:gd name="connsiteX1" fmla="*/ 1707888 w 3446003"/>
              <a:gd name="connsiteY1" fmla="*/ 574334 h 687317"/>
              <a:gd name="connsiteX2" fmla="*/ 3007696 w 3446003"/>
              <a:gd name="connsiteY2" fmla="*/ 657461 h 687317"/>
              <a:gd name="connsiteX3" fmla="*/ 3446003 w 3446003"/>
              <a:gd name="connsiteY3" fmla="*/ 0 h 687317"/>
              <a:gd name="connsiteX0" fmla="*/ 0 w 3317534"/>
              <a:gd name="connsiteY0" fmla="*/ 642348 h 768025"/>
              <a:gd name="connsiteX1" fmla="*/ 1707888 w 3317534"/>
              <a:gd name="connsiteY1" fmla="*/ 649905 h 768025"/>
              <a:gd name="connsiteX2" fmla="*/ 3007696 w 3317534"/>
              <a:gd name="connsiteY2" fmla="*/ 733032 h 768025"/>
              <a:gd name="connsiteX3" fmla="*/ 3317534 w 3317534"/>
              <a:gd name="connsiteY3" fmla="*/ 0 h 768025"/>
              <a:gd name="connsiteX0" fmla="*/ 0 w 3317534"/>
              <a:gd name="connsiteY0" fmla="*/ 642348 h 670884"/>
              <a:gd name="connsiteX1" fmla="*/ 1707888 w 3317534"/>
              <a:gd name="connsiteY1" fmla="*/ 649905 h 670884"/>
              <a:gd name="connsiteX2" fmla="*/ 3053038 w 3317534"/>
              <a:gd name="connsiteY2" fmla="*/ 612119 h 670884"/>
              <a:gd name="connsiteX3" fmla="*/ 3317534 w 3317534"/>
              <a:gd name="connsiteY3" fmla="*/ 0 h 670884"/>
              <a:gd name="connsiteX0" fmla="*/ 0 w 3937210"/>
              <a:gd name="connsiteY0" fmla="*/ 279610 h 287167"/>
              <a:gd name="connsiteX1" fmla="*/ 1707888 w 3937210"/>
              <a:gd name="connsiteY1" fmla="*/ 287167 h 287167"/>
              <a:gd name="connsiteX2" fmla="*/ 3053038 w 3937210"/>
              <a:gd name="connsiteY2" fmla="*/ 249381 h 287167"/>
              <a:gd name="connsiteX3" fmla="*/ 3937210 w 3937210"/>
              <a:gd name="connsiteY3" fmla="*/ 0 h 287167"/>
              <a:gd name="connsiteX0" fmla="*/ 0 w 3937210"/>
              <a:gd name="connsiteY0" fmla="*/ 279610 h 287167"/>
              <a:gd name="connsiteX1" fmla="*/ 1707888 w 3937210"/>
              <a:gd name="connsiteY1" fmla="*/ 287167 h 287167"/>
              <a:gd name="connsiteX2" fmla="*/ 3053038 w 3937210"/>
              <a:gd name="connsiteY2" fmla="*/ 249381 h 287167"/>
              <a:gd name="connsiteX3" fmla="*/ 3937210 w 3937210"/>
              <a:gd name="connsiteY3" fmla="*/ 0 h 287167"/>
              <a:gd name="connsiteX0" fmla="*/ 0 w 4035451"/>
              <a:gd name="connsiteY0" fmla="*/ 204040 h 211597"/>
              <a:gd name="connsiteX1" fmla="*/ 1707888 w 4035451"/>
              <a:gd name="connsiteY1" fmla="*/ 211597 h 211597"/>
              <a:gd name="connsiteX2" fmla="*/ 3053038 w 4035451"/>
              <a:gd name="connsiteY2" fmla="*/ 173811 h 211597"/>
              <a:gd name="connsiteX3" fmla="*/ 4035451 w 4035451"/>
              <a:gd name="connsiteY3" fmla="*/ 0 h 211597"/>
              <a:gd name="connsiteX0" fmla="*/ 0 w 4035451"/>
              <a:gd name="connsiteY0" fmla="*/ 204040 h 211597"/>
              <a:gd name="connsiteX1" fmla="*/ 1707888 w 4035451"/>
              <a:gd name="connsiteY1" fmla="*/ 211597 h 211597"/>
              <a:gd name="connsiteX2" fmla="*/ 3053038 w 4035451"/>
              <a:gd name="connsiteY2" fmla="*/ 173811 h 211597"/>
              <a:gd name="connsiteX3" fmla="*/ 4035451 w 4035451"/>
              <a:gd name="connsiteY3" fmla="*/ 0 h 211597"/>
              <a:gd name="connsiteX0" fmla="*/ 0 w 4035451"/>
              <a:gd name="connsiteY0" fmla="*/ 204040 h 1292252"/>
              <a:gd name="connsiteX1" fmla="*/ 1118440 w 4035451"/>
              <a:gd name="connsiteY1" fmla="*/ 1292252 h 1292252"/>
              <a:gd name="connsiteX2" fmla="*/ 3053038 w 4035451"/>
              <a:gd name="connsiteY2" fmla="*/ 173811 h 1292252"/>
              <a:gd name="connsiteX3" fmla="*/ 4035451 w 4035451"/>
              <a:gd name="connsiteY3" fmla="*/ 0 h 1292252"/>
              <a:gd name="connsiteX0" fmla="*/ 0 w 4035451"/>
              <a:gd name="connsiteY0" fmla="*/ 204040 h 2360537"/>
              <a:gd name="connsiteX1" fmla="*/ 1118440 w 4035451"/>
              <a:gd name="connsiteY1" fmla="*/ 1292252 h 2360537"/>
              <a:gd name="connsiteX2" fmla="*/ 2085739 w 4035451"/>
              <a:gd name="connsiteY2" fmla="*/ 2327563 h 2360537"/>
              <a:gd name="connsiteX3" fmla="*/ 4035451 w 4035451"/>
              <a:gd name="connsiteY3" fmla="*/ 0 h 2360537"/>
              <a:gd name="connsiteX0" fmla="*/ 0 w 3060594"/>
              <a:gd name="connsiteY0" fmla="*/ 0 h 2125707"/>
              <a:gd name="connsiteX1" fmla="*/ 1118440 w 3060594"/>
              <a:gd name="connsiteY1" fmla="*/ 1088212 h 2125707"/>
              <a:gd name="connsiteX2" fmla="*/ 2085739 w 3060594"/>
              <a:gd name="connsiteY2" fmla="*/ 2123523 h 2125707"/>
              <a:gd name="connsiteX3" fmla="*/ 3060594 w 3060594"/>
              <a:gd name="connsiteY3" fmla="*/ 1345150 h 2125707"/>
              <a:gd name="connsiteX0" fmla="*/ 0 w 3060594"/>
              <a:gd name="connsiteY0" fmla="*/ 0 h 2126423"/>
              <a:gd name="connsiteX1" fmla="*/ 1118440 w 3060594"/>
              <a:gd name="connsiteY1" fmla="*/ 1088212 h 2126423"/>
              <a:gd name="connsiteX2" fmla="*/ 2085739 w 3060594"/>
              <a:gd name="connsiteY2" fmla="*/ 2123523 h 2126423"/>
              <a:gd name="connsiteX3" fmla="*/ 3060594 w 3060594"/>
              <a:gd name="connsiteY3" fmla="*/ 1345150 h 2126423"/>
              <a:gd name="connsiteX0" fmla="*/ 0 w 3113493"/>
              <a:gd name="connsiteY0" fmla="*/ 0 h 2124949"/>
              <a:gd name="connsiteX1" fmla="*/ 1118440 w 3113493"/>
              <a:gd name="connsiteY1" fmla="*/ 1088212 h 2124949"/>
              <a:gd name="connsiteX2" fmla="*/ 2085739 w 3113493"/>
              <a:gd name="connsiteY2" fmla="*/ 2123523 h 2124949"/>
              <a:gd name="connsiteX3" fmla="*/ 3113493 w 3113493"/>
              <a:gd name="connsiteY3" fmla="*/ 1277137 h 2124949"/>
              <a:gd name="connsiteX0" fmla="*/ 0 w 3514015"/>
              <a:gd name="connsiteY0" fmla="*/ 0 h 2386215"/>
              <a:gd name="connsiteX1" fmla="*/ 1118440 w 3514015"/>
              <a:gd name="connsiteY1" fmla="*/ 1088212 h 2386215"/>
              <a:gd name="connsiteX2" fmla="*/ 2085739 w 3514015"/>
              <a:gd name="connsiteY2" fmla="*/ 2123523 h 2386215"/>
              <a:gd name="connsiteX3" fmla="*/ 3514015 w 3514015"/>
              <a:gd name="connsiteY3" fmla="*/ 2191537 h 2386215"/>
              <a:gd name="connsiteX0" fmla="*/ 0 w 3514015"/>
              <a:gd name="connsiteY0" fmla="*/ 0 h 2226332"/>
              <a:gd name="connsiteX1" fmla="*/ 1118440 w 3514015"/>
              <a:gd name="connsiteY1" fmla="*/ 1088212 h 2226332"/>
              <a:gd name="connsiteX2" fmla="*/ 2085739 w 3514015"/>
              <a:gd name="connsiteY2" fmla="*/ 2123523 h 2226332"/>
              <a:gd name="connsiteX3" fmla="*/ 3514015 w 3514015"/>
              <a:gd name="connsiteY3" fmla="*/ 2191537 h 2226332"/>
              <a:gd name="connsiteX0" fmla="*/ 0 w 3514015"/>
              <a:gd name="connsiteY0" fmla="*/ 0 h 2226332"/>
              <a:gd name="connsiteX1" fmla="*/ 937072 w 3514015"/>
              <a:gd name="connsiteY1" fmla="*/ 1254466 h 2226332"/>
              <a:gd name="connsiteX2" fmla="*/ 2085739 w 3514015"/>
              <a:gd name="connsiteY2" fmla="*/ 2123523 h 2226332"/>
              <a:gd name="connsiteX3" fmla="*/ 3514015 w 3514015"/>
              <a:gd name="connsiteY3" fmla="*/ 2191537 h 2226332"/>
              <a:gd name="connsiteX0" fmla="*/ 0 w 3514015"/>
              <a:gd name="connsiteY0" fmla="*/ 0 h 2226332"/>
              <a:gd name="connsiteX1" fmla="*/ 937072 w 3514015"/>
              <a:gd name="connsiteY1" fmla="*/ 1254466 h 2226332"/>
              <a:gd name="connsiteX2" fmla="*/ 2085739 w 3514015"/>
              <a:gd name="connsiteY2" fmla="*/ 2123523 h 2226332"/>
              <a:gd name="connsiteX3" fmla="*/ 3514015 w 3514015"/>
              <a:gd name="connsiteY3" fmla="*/ 2191537 h 222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4015" h="2226332">
                <a:moveTo>
                  <a:pt x="0" y="0"/>
                </a:moveTo>
                <a:cubicBezTo>
                  <a:pt x="372813" y="362737"/>
                  <a:pt x="657463" y="877875"/>
                  <a:pt x="937072" y="1254466"/>
                </a:cubicBezTo>
                <a:cubicBezTo>
                  <a:pt x="1216681" y="1631057"/>
                  <a:pt x="1686477" y="1939636"/>
                  <a:pt x="2085739" y="2123523"/>
                </a:cubicBezTo>
                <a:cubicBezTo>
                  <a:pt x="2485002" y="2307411"/>
                  <a:pt x="2962980" y="2187759"/>
                  <a:pt x="3514015" y="2191537"/>
                </a:cubicBezTo>
              </a:path>
            </a:pathLst>
          </a:cu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5894685" y="3227243"/>
            <a:ext cx="1073096" cy="1005084"/>
          </a:xfrm>
          <a:custGeom>
            <a:avLst/>
            <a:gdLst>
              <a:gd name="connsiteX0" fmla="*/ 0 w 3302420"/>
              <a:gd name="connsiteY0" fmla="*/ 26121 h 1303258"/>
              <a:gd name="connsiteX1" fmla="*/ 1707888 w 3302420"/>
              <a:gd name="connsiteY1" fmla="*/ 33678 h 1303258"/>
              <a:gd name="connsiteX2" fmla="*/ 3007696 w 3302420"/>
              <a:gd name="connsiteY2" fmla="*/ 116805 h 1303258"/>
              <a:gd name="connsiteX3" fmla="*/ 3302420 w 3302420"/>
              <a:gd name="connsiteY3" fmla="*/ 1303258 h 1303258"/>
              <a:gd name="connsiteX0" fmla="*/ 0 w 3574473"/>
              <a:gd name="connsiteY0" fmla="*/ 516124 h 623823"/>
              <a:gd name="connsiteX1" fmla="*/ 1707888 w 3574473"/>
              <a:gd name="connsiteY1" fmla="*/ 523681 h 623823"/>
              <a:gd name="connsiteX2" fmla="*/ 3007696 w 3574473"/>
              <a:gd name="connsiteY2" fmla="*/ 606808 h 623823"/>
              <a:gd name="connsiteX3" fmla="*/ 3574473 w 3574473"/>
              <a:gd name="connsiteY3" fmla="*/ 145829 h 623823"/>
              <a:gd name="connsiteX0" fmla="*/ 0 w 3574473"/>
              <a:gd name="connsiteY0" fmla="*/ 370295 h 477994"/>
              <a:gd name="connsiteX1" fmla="*/ 1707888 w 3574473"/>
              <a:gd name="connsiteY1" fmla="*/ 377852 h 477994"/>
              <a:gd name="connsiteX2" fmla="*/ 3007696 w 3574473"/>
              <a:gd name="connsiteY2" fmla="*/ 460979 h 477994"/>
              <a:gd name="connsiteX3" fmla="*/ 3574473 w 3574473"/>
              <a:gd name="connsiteY3" fmla="*/ 0 h 477994"/>
              <a:gd name="connsiteX0" fmla="*/ 0 w 3446003"/>
              <a:gd name="connsiteY0" fmla="*/ 566777 h 687317"/>
              <a:gd name="connsiteX1" fmla="*/ 1707888 w 3446003"/>
              <a:gd name="connsiteY1" fmla="*/ 574334 h 687317"/>
              <a:gd name="connsiteX2" fmla="*/ 3007696 w 3446003"/>
              <a:gd name="connsiteY2" fmla="*/ 657461 h 687317"/>
              <a:gd name="connsiteX3" fmla="*/ 3446003 w 3446003"/>
              <a:gd name="connsiteY3" fmla="*/ 0 h 687317"/>
              <a:gd name="connsiteX0" fmla="*/ 0 w 3446003"/>
              <a:gd name="connsiteY0" fmla="*/ 566777 h 687317"/>
              <a:gd name="connsiteX1" fmla="*/ 1707888 w 3446003"/>
              <a:gd name="connsiteY1" fmla="*/ 574334 h 687317"/>
              <a:gd name="connsiteX2" fmla="*/ 3007696 w 3446003"/>
              <a:gd name="connsiteY2" fmla="*/ 657461 h 687317"/>
              <a:gd name="connsiteX3" fmla="*/ 3446003 w 3446003"/>
              <a:gd name="connsiteY3" fmla="*/ 0 h 687317"/>
              <a:gd name="connsiteX0" fmla="*/ 0 w 3317534"/>
              <a:gd name="connsiteY0" fmla="*/ 642348 h 768025"/>
              <a:gd name="connsiteX1" fmla="*/ 1707888 w 3317534"/>
              <a:gd name="connsiteY1" fmla="*/ 649905 h 768025"/>
              <a:gd name="connsiteX2" fmla="*/ 3007696 w 3317534"/>
              <a:gd name="connsiteY2" fmla="*/ 733032 h 768025"/>
              <a:gd name="connsiteX3" fmla="*/ 3317534 w 3317534"/>
              <a:gd name="connsiteY3" fmla="*/ 0 h 768025"/>
              <a:gd name="connsiteX0" fmla="*/ 0 w 3317534"/>
              <a:gd name="connsiteY0" fmla="*/ 642348 h 670884"/>
              <a:gd name="connsiteX1" fmla="*/ 1707888 w 3317534"/>
              <a:gd name="connsiteY1" fmla="*/ 649905 h 670884"/>
              <a:gd name="connsiteX2" fmla="*/ 3053038 w 3317534"/>
              <a:gd name="connsiteY2" fmla="*/ 612119 h 670884"/>
              <a:gd name="connsiteX3" fmla="*/ 3317534 w 3317534"/>
              <a:gd name="connsiteY3" fmla="*/ 0 h 670884"/>
              <a:gd name="connsiteX0" fmla="*/ 0 w 3937210"/>
              <a:gd name="connsiteY0" fmla="*/ 279610 h 287167"/>
              <a:gd name="connsiteX1" fmla="*/ 1707888 w 3937210"/>
              <a:gd name="connsiteY1" fmla="*/ 287167 h 287167"/>
              <a:gd name="connsiteX2" fmla="*/ 3053038 w 3937210"/>
              <a:gd name="connsiteY2" fmla="*/ 249381 h 287167"/>
              <a:gd name="connsiteX3" fmla="*/ 3937210 w 3937210"/>
              <a:gd name="connsiteY3" fmla="*/ 0 h 287167"/>
              <a:gd name="connsiteX0" fmla="*/ 0 w 3937210"/>
              <a:gd name="connsiteY0" fmla="*/ 279610 h 287167"/>
              <a:gd name="connsiteX1" fmla="*/ 1707888 w 3937210"/>
              <a:gd name="connsiteY1" fmla="*/ 287167 h 287167"/>
              <a:gd name="connsiteX2" fmla="*/ 3053038 w 3937210"/>
              <a:gd name="connsiteY2" fmla="*/ 249381 h 287167"/>
              <a:gd name="connsiteX3" fmla="*/ 3937210 w 3937210"/>
              <a:gd name="connsiteY3" fmla="*/ 0 h 287167"/>
              <a:gd name="connsiteX0" fmla="*/ 0 w 4035451"/>
              <a:gd name="connsiteY0" fmla="*/ 204040 h 211597"/>
              <a:gd name="connsiteX1" fmla="*/ 1707888 w 4035451"/>
              <a:gd name="connsiteY1" fmla="*/ 211597 h 211597"/>
              <a:gd name="connsiteX2" fmla="*/ 3053038 w 4035451"/>
              <a:gd name="connsiteY2" fmla="*/ 173811 h 211597"/>
              <a:gd name="connsiteX3" fmla="*/ 4035451 w 4035451"/>
              <a:gd name="connsiteY3" fmla="*/ 0 h 211597"/>
              <a:gd name="connsiteX0" fmla="*/ 0 w 4035451"/>
              <a:gd name="connsiteY0" fmla="*/ 204040 h 211597"/>
              <a:gd name="connsiteX1" fmla="*/ 1707888 w 4035451"/>
              <a:gd name="connsiteY1" fmla="*/ 211597 h 211597"/>
              <a:gd name="connsiteX2" fmla="*/ 3053038 w 4035451"/>
              <a:gd name="connsiteY2" fmla="*/ 173811 h 211597"/>
              <a:gd name="connsiteX3" fmla="*/ 4035451 w 4035451"/>
              <a:gd name="connsiteY3" fmla="*/ 0 h 211597"/>
              <a:gd name="connsiteX0" fmla="*/ 0 w 4035451"/>
              <a:gd name="connsiteY0" fmla="*/ 204040 h 1292252"/>
              <a:gd name="connsiteX1" fmla="*/ 1118440 w 4035451"/>
              <a:gd name="connsiteY1" fmla="*/ 1292252 h 1292252"/>
              <a:gd name="connsiteX2" fmla="*/ 3053038 w 4035451"/>
              <a:gd name="connsiteY2" fmla="*/ 173811 h 1292252"/>
              <a:gd name="connsiteX3" fmla="*/ 4035451 w 4035451"/>
              <a:gd name="connsiteY3" fmla="*/ 0 h 1292252"/>
              <a:gd name="connsiteX0" fmla="*/ 0 w 4035451"/>
              <a:gd name="connsiteY0" fmla="*/ 204040 h 2360537"/>
              <a:gd name="connsiteX1" fmla="*/ 1118440 w 4035451"/>
              <a:gd name="connsiteY1" fmla="*/ 1292252 h 2360537"/>
              <a:gd name="connsiteX2" fmla="*/ 2085739 w 4035451"/>
              <a:gd name="connsiteY2" fmla="*/ 2327563 h 2360537"/>
              <a:gd name="connsiteX3" fmla="*/ 4035451 w 4035451"/>
              <a:gd name="connsiteY3" fmla="*/ 0 h 2360537"/>
              <a:gd name="connsiteX0" fmla="*/ 0 w 3060594"/>
              <a:gd name="connsiteY0" fmla="*/ 0 h 2125707"/>
              <a:gd name="connsiteX1" fmla="*/ 1118440 w 3060594"/>
              <a:gd name="connsiteY1" fmla="*/ 1088212 h 2125707"/>
              <a:gd name="connsiteX2" fmla="*/ 2085739 w 3060594"/>
              <a:gd name="connsiteY2" fmla="*/ 2123523 h 2125707"/>
              <a:gd name="connsiteX3" fmla="*/ 3060594 w 3060594"/>
              <a:gd name="connsiteY3" fmla="*/ 1345150 h 2125707"/>
              <a:gd name="connsiteX0" fmla="*/ 0 w 3060594"/>
              <a:gd name="connsiteY0" fmla="*/ 0 h 2126423"/>
              <a:gd name="connsiteX1" fmla="*/ 1118440 w 3060594"/>
              <a:gd name="connsiteY1" fmla="*/ 1088212 h 2126423"/>
              <a:gd name="connsiteX2" fmla="*/ 2085739 w 3060594"/>
              <a:gd name="connsiteY2" fmla="*/ 2123523 h 2126423"/>
              <a:gd name="connsiteX3" fmla="*/ 3060594 w 3060594"/>
              <a:gd name="connsiteY3" fmla="*/ 1345150 h 2126423"/>
              <a:gd name="connsiteX0" fmla="*/ 0 w 3113493"/>
              <a:gd name="connsiteY0" fmla="*/ 0 h 2124949"/>
              <a:gd name="connsiteX1" fmla="*/ 1118440 w 3113493"/>
              <a:gd name="connsiteY1" fmla="*/ 1088212 h 2124949"/>
              <a:gd name="connsiteX2" fmla="*/ 2085739 w 3113493"/>
              <a:gd name="connsiteY2" fmla="*/ 2123523 h 2124949"/>
              <a:gd name="connsiteX3" fmla="*/ 3113493 w 3113493"/>
              <a:gd name="connsiteY3" fmla="*/ 1277137 h 2124949"/>
              <a:gd name="connsiteX0" fmla="*/ 0 w 3113493"/>
              <a:gd name="connsiteY0" fmla="*/ 0 h 1728575"/>
              <a:gd name="connsiteX1" fmla="*/ 1118440 w 3113493"/>
              <a:gd name="connsiteY1" fmla="*/ 1088212 h 1728575"/>
              <a:gd name="connsiteX2" fmla="*/ 1700331 w 3113493"/>
              <a:gd name="connsiteY2" fmla="*/ 1723001 h 1728575"/>
              <a:gd name="connsiteX3" fmla="*/ 3113493 w 3113493"/>
              <a:gd name="connsiteY3" fmla="*/ 1277137 h 1728575"/>
              <a:gd name="connsiteX0" fmla="*/ 0 w 3113493"/>
              <a:gd name="connsiteY0" fmla="*/ 0 h 1453966"/>
              <a:gd name="connsiteX1" fmla="*/ 1118440 w 3113493"/>
              <a:gd name="connsiteY1" fmla="*/ 1088212 h 1453966"/>
              <a:gd name="connsiteX2" fmla="*/ 1413164 w 3113493"/>
              <a:gd name="connsiteY2" fmla="*/ 1277136 h 1453966"/>
              <a:gd name="connsiteX3" fmla="*/ 3113493 w 3113493"/>
              <a:gd name="connsiteY3" fmla="*/ 1277137 h 1453966"/>
              <a:gd name="connsiteX0" fmla="*/ 0 w 1677658"/>
              <a:gd name="connsiteY0" fmla="*/ 0 h 1313399"/>
              <a:gd name="connsiteX1" fmla="*/ 1118440 w 1677658"/>
              <a:gd name="connsiteY1" fmla="*/ 1088212 h 1313399"/>
              <a:gd name="connsiteX2" fmla="*/ 1413164 w 1677658"/>
              <a:gd name="connsiteY2" fmla="*/ 1277136 h 1313399"/>
              <a:gd name="connsiteX3" fmla="*/ 1677658 w 1677658"/>
              <a:gd name="connsiteY3" fmla="*/ 1065540 h 1313399"/>
              <a:gd name="connsiteX0" fmla="*/ 0 w 1723000"/>
              <a:gd name="connsiteY0" fmla="*/ 0 h 1291706"/>
              <a:gd name="connsiteX1" fmla="*/ 1118440 w 1723000"/>
              <a:gd name="connsiteY1" fmla="*/ 1088212 h 1291706"/>
              <a:gd name="connsiteX2" fmla="*/ 1413164 w 1723000"/>
              <a:gd name="connsiteY2" fmla="*/ 1277136 h 1291706"/>
              <a:gd name="connsiteX3" fmla="*/ 1723000 w 1723000"/>
              <a:gd name="connsiteY3" fmla="*/ 1020198 h 1291706"/>
              <a:gd name="connsiteX0" fmla="*/ 0 w 1723000"/>
              <a:gd name="connsiteY0" fmla="*/ 0 h 1301829"/>
              <a:gd name="connsiteX1" fmla="*/ 1118440 w 1723000"/>
              <a:gd name="connsiteY1" fmla="*/ 1088212 h 1301829"/>
              <a:gd name="connsiteX2" fmla="*/ 1375379 w 1723000"/>
              <a:gd name="connsiteY2" fmla="*/ 1292250 h 1301829"/>
              <a:gd name="connsiteX3" fmla="*/ 1723000 w 1723000"/>
              <a:gd name="connsiteY3" fmla="*/ 1020198 h 1301829"/>
              <a:gd name="connsiteX0" fmla="*/ 0 w 1723000"/>
              <a:gd name="connsiteY0" fmla="*/ 0 h 1310101"/>
              <a:gd name="connsiteX1" fmla="*/ 1035313 w 1723000"/>
              <a:gd name="connsiteY1" fmla="*/ 1141112 h 1310101"/>
              <a:gd name="connsiteX2" fmla="*/ 1375379 w 1723000"/>
              <a:gd name="connsiteY2" fmla="*/ 1292250 h 1310101"/>
              <a:gd name="connsiteX3" fmla="*/ 1723000 w 1723000"/>
              <a:gd name="connsiteY3" fmla="*/ 1020198 h 1310101"/>
              <a:gd name="connsiteX0" fmla="*/ 0 w 1723000"/>
              <a:gd name="connsiteY0" fmla="*/ 0 h 1367629"/>
              <a:gd name="connsiteX1" fmla="*/ 1035313 w 1723000"/>
              <a:gd name="connsiteY1" fmla="*/ 1141112 h 1367629"/>
              <a:gd name="connsiteX2" fmla="*/ 1375379 w 1723000"/>
              <a:gd name="connsiteY2" fmla="*/ 1292250 h 1367629"/>
              <a:gd name="connsiteX3" fmla="*/ 1723000 w 1723000"/>
              <a:gd name="connsiteY3" fmla="*/ 1020198 h 1367629"/>
              <a:gd name="connsiteX0" fmla="*/ 0 w 1723000"/>
              <a:gd name="connsiteY0" fmla="*/ 0 h 1197581"/>
              <a:gd name="connsiteX1" fmla="*/ 1035313 w 1723000"/>
              <a:gd name="connsiteY1" fmla="*/ 1141112 h 1197581"/>
              <a:gd name="connsiteX2" fmla="*/ 1723000 w 1723000"/>
              <a:gd name="connsiteY2" fmla="*/ 1020198 h 1197581"/>
              <a:gd name="connsiteX0" fmla="*/ 0 w 1723000"/>
              <a:gd name="connsiteY0" fmla="*/ 0 h 1184741"/>
              <a:gd name="connsiteX1" fmla="*/ 1194010 w 1723000"/>
              <a:gd name="connsiteY1" fmla="*/ 1125998 h 1184741"/>
              <a:gd name="connsiteX2" fmla="*/ 1723000 w 1723000"/>
              <a:gd name="connsiteY2" fmla="*/ 1020198 h 1184741"/>
              <a:gd name="connsiteX0" fmla="*/ 0 w 1639873"/>
              <a:gd name="connsiteY0" fmla="*/ 0 h 1190138"/>
              <a:gd name="connsiteX1" fmla="*/ 1194010 w 1639873"/>
              <a:gd name="connsiteY1" fmla="*/ 1125998 h 1190138"/>
              <a:gd name="connsiteX2" fmla="*/ 1639873 w 1639873"/>
              <a:gd name="connsiteY2" fmla="*/ 1042869 h 1190138"/>
              <a:gd name="connsiteX0" fmla="*/ 0 w 1639873"/>
              <a:gd name="connsiteY0" fmla="*/ 0 h 1204128"/>
              <a:gd name="connsiteX1" fmla="*/ 1194010 w 1639873"/>
              <a:gd name="connsiteY1" fmla="*/ 1125998 h 1204128"/>
              <a:gd name="connsiteX2" fmla="*/ 1639873 w 1639873"/>
              <a:gd name="connsiteY2" fmla="*/ 1042869 h 1204128"/>
              <a:gd name="connsiteX0" fmla="*/ 0 w 1639873"/>
              <a:gd name="connsiteY0" fmla="*/ 0 h 1316075"/>
              <a:gd name="connsiteX1" fmla="*/ 967300 w 1639873"/>
              <a:gd name="connsiteY1" fmla="*/ 1262024 h 1316075"/>
              <a:gd name="connsiteX2" fmla="*/ 1639873 w 1639873"/>
              <a:gd name="connsiteY2" fmla="*/ 1042869 h 1316075"/>
              <a:gd name="connsiteX0" fmla="*/ 0 w 1602088"/>
              <a:gd name="connsiteY0" fmla="*/ 0 h 1350640"/>
              <a:gd name="connsiteX1" fmla="*/ 967300 w 1602088"/>
              <a:gd name="connsiteY1" fmla="*/ 1262024 h 1350640"/>
              <a:gd name="connsiteX2" fmla="*/ 1602088 w 1602088"/>
              <a:gd name="connsiteY2" fmla="*/ 1216681 h 1350640"/>
              <a:gd name="connsiteX0" fmla="*/ 0 w 1602088"/>
              <a:gd name="connsiteY0" fmla="*/ 0 h 1396252"/>
              <a:gd name="connsiteX1" fmla="*/ 967300 w 1602088"/>
              <a:gd name="connsiteY1" fmla="*/ 1262024 h 1396252"/>
              <a:gd name="connsiteX2" fmla="*/ 1602088 w 1602088"/>
              <a:gd name="connsiteY2" fmla="*/ 1216681 h 1396252"/>
              <a:gd name="connsiteX0" fmla="*/ 0 w 1602088"/>
              <a:gd name="connsiteY0" fmla="*/ 0 h 1385440"/>
              <a:gd name="connsiteX1" fmla="*/ 967300 w 1602088"/>
              <a:gd name="connsiteY1" fmla="*/ 1262024 h 1385440"/>
              <a:gd name="connsiteX2" fmla="*/ 1602088 w 1602088"/>
              <a:gd name="connsiteY2" fmla="*/ 1216681 h 1385440"/>
              <a:gd name="connsiteX0" fmla="*/ 0 w 1602088"/>
              <a:gd name="connsiteY0" fmla="*/ 0 h 1348711"/>
              <a:gd name="connsiteX1" fmla="*/ 967300 w 1602088"/>
              <a:gd name="connsiteY1" fmla="*/ 1262024 h 1348711"/>
              <a:gd name="connsiteX2" fmla="*/ 1602088 w 1602088"/>
              <a:gd name="connsiteY2" fmla="*/ 1216681 h 1348711"/>
              <a:gd name="connsiteX0" fmla="*/ 0 w 1602088"/>
              <a:gd name="connsiteY0" fmla="*/ 0 h 1241777"/>
              <a:gd name="connsiteX1" fmla="*/ 755703 w 1602088"/>
              <a:gd name="connsiteY1" fmla="*/ 952186 h 1241777"/>
              <a:gd name="connsiteX2" fmla="*/ 1602088 w 1602088"/>
              <a:gd name="connsiteY2" fmla="*/ 1216681 h 1241777"/>
              <a:gd name="connsiteX0" fmla="*/ 0 w 1201565"/>
              <a:gd name="connsiteY0" fmla="*/ 0 h 1071217"/>
              <a:gd name="connsiteX1" fmla="*/ 755703 w 1201565"/>
              <a:gd name="connsiteY1" fmla="*/ 952186 h 1071217"/>
              <a:gd name="connsiteX2" fmla="*/ 1201565 w 1201565"/>
              <a:gd name="connsiteY2" fmla="*/ 989970 h 1071217"/>
              <a:gd name="connsiteX0" fmla="*/ 0 w 1201565"/>
              <a:gd name="connsiteY0" fmla="*/ 0 h 1023255"/>
              <a:gd name="connsiteX1" fmla="*/ 755703 w 1201565"/>
              <a:gd name="connsiteY1" fmla="*/ 952186 h 1023255"/>
              <a:gd name="connsiteX2" fmla="*/ 1201565 w 1201565"/>
              <a:gd name="connsiteY2" fmla="*/ 989970 h 1023255"/>
              <a:gd name="connsiteX0" fmla="*/ 0 w 1201565"/>
              <a:gd name="connsiteY0" fmla="*/ 0 h 1047986"/>
              <a:gd name="connsiteX1" fmla="*/ 755703 w 1201565"/>
              <a:gd name="connsiteY1" fmla="*/ 952186 h 1047986"/>
              <a:gd name="connsiteX2" fmla="*/ 1201565 w 1201565"/>
              <a:gd name="connsiteY2" fmla="*/ 989970 h 1047986"/>
              <a:gd name="connsiteX0" fmla="*/ 0 w 1201565"/>
              <a:gd name="connsiteY0" fmla="*/ 0 h 993079"/>
              <a:gd name="connsiteX1" fmla="*/ 612119 w 1201565"/>
              <a:gd name="connsiteY1" fmla="*/ 710361 h 993079"/>
              <a:gd name="connsiteX2" fmla="*/ 1201565 w 1201565"/>
              <a:gd name="connsiteY2" fmla="*/ 989970 h 993079"/>
              <a:gd name="connsiteX0" fmla="*/ 0 w 1110881"/>
              <a:gd name="connsiteY0" fmla="*/ 0 h 1015360"/>
              <a:gd name="connsiteX1" fmla="*/ 612119 w 1110881"/>
              <a:gd name="connsiteY1" fmla="*/ 710361 h 1015360"/>
              <a:gd name="connsiteX2" fmla="*/ 1110881 w 1110881"/>
              <a:gd name="connsiteY2" fmla="*/ 1012641 h 1015360"/>
              <a:gd name="connsiteX0" fmla="*/ 0 w 1073096"/>
              <a:gd name="connsiteY0" fmla="*/ 0 h 1007922"/>
              <a:gd name="connsiteX1" fmla="*/ 612119 w 1073096"/>
              <a:gd name="connsiteY1" fmla="*/ 710361 h 1007922"/>
              <a:gd name="connsiteX2" fmla="*/ 1073096 w 1073096"/>
              <a:gd name="connsiteY2" fmla="*/ 1005084 h 1007922"/>
              <a:gd name="connsiteX0" fmla="*/ 0 w 1073096"/>
              <a:gd name="connsiteY0" fmla="*/ 0 h 1005084"/>
              <a:gd name="connsiteX1" fmla="*/ 612119 w 1073096"/>
              <a:gd name="connsiteY1" fmla="*/ 710361 h 1005084"/>
              <a:gd name="connsiteX2" fmla="*/ 1073096 w 1073096"/>
              <a:gd name="connsiteY2" fmla="*/ 1005084 h 1005084"/>
              <a:gd name="connsiteX0" fmla="*/ 0 w 1073096"/>
              <a:gd name="connsiteY0" fmla="*/ 0 h 1005084"/>
              <a:gd name="connsiteX1" fmla="*/ 612119 w 1073096"/>
              <a:gd name="connsiteY1" fmla="*/ 710361 h 1005084"/>
              <a:gd name="connsiteX2" fmla="*/ 1073096 w 1073096"/>
              <a:gd name="connsiteY2" fmla="*/ 1005084 h 100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3096" h="1005084">
                <a:moveTo>
                  <a:pt x="0" y="0"/>
                </a:moveTo>
                <a:cubicBezTo>
                  <a:pt x="345104" y="380371"/>
                  <a:pt x="338807" y="536550"/>
                  <a:pt x="612119" y="710361"/>
                </a:cubicBezTo>
                <a:cubicBezTo>
                  <a:pt x="885431" y="884173"/>
                  <a:pt x="808916" y="856463"/>
                  <a:pt x="1073096" y="1005084"/>
                </a:cubicBezTo>
              </a:path>
            </a:pathLst>
          </a:cu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5749846" y="3045481"/>
            <a:ext cx="3808740" cy="344949"/>
          </a:xfrm>
          <a:custGeom>
            <a:avLst/>
            <a:gdLst>
              <a:gd name="connsiteX0" fmla="*/ 0 w 3302420"/>
              <a:gd name="connsiteY0" fmla="*/ 26121 h 1303258"/>
              <a:gd name="connsiteX1" fmla="*/ 1707888 w 3302420"/>
              <a:gd name="connsiteY1" fmla="*/ 33678 h 1303258"/>
              <a:gd name="connsiteX2" fmla="*/ 3007696 w 3302420"/>
              <a:gd name="connsiteY2" fmla="*/ 116805 h 1303258"/>
              <a:gd name="connsiteX3" fmla="*/ 3302420 w 3302420"/>
              <a:gd name="connsiteY3" fmla="*/ 1303258 h 1303258"/>
              <a:gd name="connsiteX0" fmla="*/ 0 w 3574473"/>
              <a:gd name="connsiteY0" fmla="*/ 516124 h 623823"/>
              <a:gd name="connsiteX1" fmla="*/ 1707888 w 3574473"/>
              <a:gd name="connsiteY1" fmla="*/ 523681 h 623823"/>
              <a:gd name="connsiteX2" fmla="*/ 3007696 w 3574473"/>
              <a:gd name="connsiteY2" fmla="*/ 606808 h 623823"/>
              <a:gd name="connsiteX3" fmla="*/ 3574473 w 3574473"/>
              <a:gd name="connsiteY3" fmla="*/ 145829 h 623823"/>
              <a:gd name="connsiteX0" fmla="*/ 0 w 3574473"/>
              <a:gd name="connsiteY0" fmla="*/ 370295 h 477994"/>
              <a:gd name="connsiteX1" fmla="*/ 1707888 w 3574473"/>
              <a:gd name="connsiteY1" fmla="*/ 377852 h 477994"/>
              <a:gd name="connsiteX2" fmla="*/ 3007696 w 3574473"/>
              <a:gd name="connsiteY2" fmla="*/ 460979 h 477994"/>
              <a:gd name="connsiteX3" fmla="*/ 3574473 w 3574473"/>
              <a:gd name="connsiteY3" fmla="*/ 0 h 477994"/>
              <a:gd name="connsiteX0" fmla="*/ 0 w 3446003"/>
              <a:gd name="connsiteY0" fmla="*/ 566777 h 687317"/>
              <a:gd name="connsiteX1" fmla="*/ 1707888 w 3446003"/>
              <a:gd name="connsiteY1" fmla="*/ 574334 h 687317"/>
              <a:gd name="connsiteX2" fmla="*/ 3007696 w 3446003"/>
              <a:gd name="connsiteY2" fmla="*/ 657461 h 687317"/>
              <a:gd name="connsiteX3" fmla="*/ 3446003 w 3446003"/>
              <a:gd name="connsiteY3" fmla="*/ 0 h 687317"/>
              <a:gd name="connsiteX0" fmla="*/ 0 w 3446003"/>
              <a:gd name="connsiteY0" fmla="*/ 566777 h 687317"/>
              <a:gd name="connsiteX1" fmla="*/ 1707888 w 3446003"/>
              <a:gd name="connsiteY1" fmla="*/ 574334 h 687317"/>
              <a:gd name="connsiteX2" fmla="*/ 3007696 w 3446003"/>
              <a:gd name="connsiteY2" fmla="*/ 657461 h 687317"/>
              <a:gd name="connsiteX3" fmla="*/ 3446003 w 3446003"/>
              <a:gd name="connsiteY3" fmla="*/ 0 h 687317"/>
              <a:gd name="connsiteX0" fmla="*/ 0 w 3317534"/>
              <a:gd name="connsiteY0" fmla="*/ 642348 h 768025"/>
              <a:gd name="connsiteX1" fmla="*/ 1707888 w 3317534"/>
              <a:gd name="connsiteY1" fmla="*/ 649905 h 768025"/>
              <a:gd name="connsiteX2" fmla="*/ 3007696 w 3317534"/>
              <a:gd name="connsiteY2" fmla="*/ 733032 h 768025"/>
              <a:gd name="connsiteX3" fmla="*/ 3317534 w 3317534"/>
              <a:gd name="connsiteY3" fmla="*/ 0 h 768025"/>
              <a:gd name="connsiteX0" fmla="*/ 0 w 3317534"/>
              <a:gd name="connsiteY0" fmla="*/ 642348 h 670884"/>
              <a:gd name="connsiteX1" fmla="*/ 1707888 w 3317534"/>
              <a:gd name="connsiteY1" fmla="*/ 649905 h 670884"/>
              <a:gd name="connsiteX2" fmla="*/ 3053038 w 3317534"/>
              <a:gd name="connsiteY2" fmla="*/ 612119 h 670884"/>
              <a:gd name="connsiteX3" fmla="*/ 3317534 w 3317534"/>
              <a:gd name="connsiteY3" fmla="*/ 0 h 670884"/>
              <a:gd name="connsiteX0" fmla="*/ 0 w 3672714"/>
              <a:gd name="connsiteY0" fmla="*/ 41437 h 316383"/>
              <a:gd name="connsiteX1" fmla="*/ 1707888 w 3672714"/>
              <a:gd name="connsiteY1" fmla="*/ 48994 h 316383"/>
              <a:gd name="connsiteX2" fmla="*/ 3053038 w 3672714"/>
              <a:gd name="connsiteY2" fmla="*/ 11208 h 316383"/>
              <a:gd name="connsiteX3" fmla="*/ 3672714 w 3672714"/>
              <a:gd name="connsiteY3" fmla="*/ 154792 h 316383"/>
              <a:gd name="connsiteX0" fmla="*/ 0 w 3672714"/>
              <a:gd name="connsiteY0" fmla="*/ 83968 h 197323"/>
              <a:gd name="connsiteX1" fmla="*/ 1707888 w 3672714"/>
              <a:gd name="connsiteY1" fmla="*/ 91525 h 197323"/>
              <a:gd name="connsiteX2" fmla="*/ 3053038 w 3672714"/>
              <a:gd name="connsiteY2" fmla="*/ 53739 h 197323"/>
              <a:gd name="connsiteX3" fmla="*/ 3672714 w 3672714"/>
              <a:gd name="connsiteY3" fmla="*/ 197323 h 197323"/>
              <a:gd name="connsiteX0" fmla="*/ 0 w 3808740"/>
              <a:gd name="connsiteY0" fmla="*/ 57783 h 344949"/>
              <a:gd name="connsiteX1" fmla="*/ 1707888 w 3808740"/>
              <a:gd name="connsiteY1" fmla="*/ 65340 h 344949"/>
              <a:gd name="connsiteX2" fmla="*/ 3053038 w 3808740"/>
              <a:gd name="connsiteY2" fmla="*/ 27554 h 344949"/>
              <a:gd name="connsiteX3" fmla="*/ 3808740 w 3808740"/>
              <a:gd name="connsiteY3" fmla="*/ 344949 h 34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8740" h="344949">
                <a:moveTo>
                  <a:pt x="0" y="57783"/>
                </a:moveTo>
                <a:lnTo>
                  <a:pt x="1707888" y="65340"/>
                </a:lnTo>
                <a:cubicBezTo>
                  <a:pt x="2216728" y="60302"/>
                  <a:pt x="2784764" y="135871"/>
                  <a:pt x="3053038" y="27554"/>
                </a:cubicBezTo>
                <a:cubicBezTo>
                  <a:pt x="3321312" y="-80763"/>
                  <a:pt x="3665786" y="152245"/>
                  <a:pt x="3808740" y="344949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5742287" y="2771284"/>
            <a:ext cx="4020337" cy="340067"/>
          </a:xfrm>
          <a:custGeom>
            <a:avLst/>
            <a:gdLst>
              <a:gd name="connsiteX0" fmla="*/ 0 w 3302420"/>
              <a:gd name="connsiteY0" fmla="*/ 26121 h 1303258"/>
              <a:gd name="connsiteX1" fmla="*/ 1707888 w 3302420"/>
              <a:gd name="connsiteY1" fmla="*/ 33678 h 1303258"/>
              <a:gd name="connsiteX2" fmla="*/ 3007696 w 3302420"/>
              <a:gd name="connsiteY2" fmla="*/ 116805 h 1303258"/>
              <a:gd name="connsiteX3" fmla="*/ 3302420 w 3302420"/>
              <a:gd name="connsiteY3" fmla="*/ 1303258 h 1303258"/>
              <a:gd name="connsiteX0" fmla="*/ 0 w 3574473"/>
              <a:gd name="connsiteY0" fmla="*/ 516124 h 623823"/>
              <a:gd name="connsiteX1" fmla="*/ 1707888 w 3574473"/>
              <a:gd name="connsiteY1" fmla="*/ 523681 h 623823"/>
              <a:gd name="connsiteX2" fmla="*/ 3007696 w 3574473"/>
              <a:gd name="connsiteY2" fmla="*/ 606808 h 623823"/>
              <a:gd name="connsiteX3" fmla="*/ 3574473 w 3574473"/>
              <a:gd name="connsiteY3" fmla="*/ 145829 h 623823"/>
              <a:gd name="connsiteX0" fmla="*/ 0 w 3574473"/>
              <a:gd name="connsiteY0" fmla="*/ 370295 h 477994"/>
              <a:gd name="connsiteX1" fmla="*/ 1707888 w 3574473"/>
              <a:gd name="connsiteY1" fmla="*/ 377852 h 477994"/>
              <a:gd name="connsiteX2" fmla="*/ 3007696 w 3574473"/>
              <a:gd name="connsiteY2" fmla="*/ 460979 h 477994"/>
              <a:gd name="connsiteX3" fmla="*/ 3574473 w 3574473"/>
              <a:gd name="connsiteY3" fmla="*/ 0 h 477994"/>
              <a:gd name="connsiteX0" fmla="*/ 0 w 3446003"/>
              <a:gd name="connsiteY0" fmla="*/ 566777 h 687317"/>
              <a:gd name="connsiteX1" fmla="*/ 1707888 w 3446003"/>
              <a:gd name="connsiteY1" fmla="*/ 574334 h 687317"/>
              <a:gd name="connsiteX2" fmla="*/ 3007696 w 3446003"/>
              <a:gd name="connsiteY2" fmla="*/ 657461 h 687317"/>
              <a:gd name="connsiteX3" fmla="*/ 3446003 w 3446003"/>
              <a:gd name="connsiteY3" fmla="*/ 0 h 687317"/>
              <a:gd name="connsiteX0" fmla="*/ 0 w 3446003"/>
              <a:gd name="connsiteY0" fmla="*/ 566777 h 687317"/>
              <a:gd name="connsiteX1" fmla="*/ 1707888 w 3446003"/>
              <a:gd name="connsiteY1" fmla="*/ 574334 h 687317"/>
              <a:gd name="connsiteX2" fmla="*/ 3007696 w 3446003"/>
              <a:gd name="connsiteY2" fmla="*/ 657461 h 687317"/>
              <a:gd name="connsiteX3" fmla="*/ 3446003 w 3446003"/>
              <a:gd name="connsiteY3" fmla="*/ 0 h 687317"/>
              <a:gd name="connsiteX0" fmla="*/ 0 w 3317534"/>
              <a:gd name="connsiteY0" fmla="*/ 642348 h 768025"/>
              <a:gd name="connsiteX1" fmla="*/ 1707888 w 3317534"/>
              <a:gd name="connsiteY1" fmla="*/ 649905 h 768025"/>
              <a:gd name="connsiteX2" fmla="*/ 3007696 w 3317534"/>
              <a:gd name="connsiteY2" fmla="*/ 733032 h 768025"/>
              <a:gd name="connsiteX3" fmla="*/ 3317534 w 3317534"/>
              <a:gd name="connsiteY3" fmla="*/ 0 h 768025"/>
              <a:gd name="connsiteX0" fmla="*/ 0 w 3317534"/>
              <a:gd name="connsiteY0" fmla="*/ 642348 h 670884"/>
              <a:gd name="connsiteX1" fmla="*/ 1707888 w 3317534"/>
              <a:gd name="connsiteY1" fmla="*/ 649905 h 670884"/>
              <a:gd name="connsiteX2" fmla="*/ 3053038 w 3317534"/>
              <a:gd name="connsiteY2" fmla="*/ 612119 h 670884"/>
              <a:gd name="connsiteX3" fmla="*/ 3317534 w 3317534"/>
              <a:gd name="connsiteY3" fmla="*/ 0 h 670884"/>
              <a:gd name="connsiteX0" fmla="*/ 0 w 3937210"/>
              <a:gd name="connsiteY0" fmla="*/ 279610 h 287167"/>
              <a:gd name="connsiteX1" fmla="*/ 1707888 w 3937210"/>
              <a:gd name="connsiteY1" fmla="*/ 287167 h 287167"/>
              <a:gd name="connsiteX2" fmla="*/ 3053038 w 3937210"/>
              <a:gd name="connsiteY2" fmla="*/ 249381 h 287167"/>
              <a:gd name="connsiteX3" fmla="*/ 3937210 w 3937210"/>
              <a:gd name="connsiteY3" fmla="*/ 0 h 287167"/>
              <a:gd name="connsiteX0" fmla="*/ 0 w 3937210"/>
              <a:gd name="connsiteY0" fmla="*/ 279610 h 287167"/>
              <a:gd name="connsiteX1" fmla="*/ 1707888 w 3937210"/>
              <a:gd name="connsiteY1" fmla="*/ 287167 h 287167"/>
              <a:gd name="connsiteX2" fmla="*/ 3053038 w 3937210"/>
              <a:gd name="connsiteY2" fmla="*/ 249381 h 287167"/>
              <a:gd name="connsiteX3" fmla="*/ 3937210 w 3937210"/>
              <a:gd name="connsiteY3" fmla="*/ 0 h 287167"/>
              <a:gd name="connsiteX0" fmla="*/ 0 w 4035451"/>
              <a:gd name="connsiteY0" fmla="*/ 204040 h 211597"/>
              <a:gd name="connsiteX1" fmla="*/ 1707888 w 4035451"/>
              <a:gd name="connsiteY1" fmla="*/ 211597 h 211597"/>
              <a:gd name="connsiteX2" fmla="*/ 3053038 w 4035451"/>
              <a:gd name="connsiteY2" fmla="*/ 173811 h 211597"/>
              <a:gd name="connsiteX3" fmla="*/ 4035451 w 4035451"/>
              <a:gd name="connsiteY3" fmla="*/ 0 h 211597"/>
              <a:gd name="connsiteX0" fmla="*/ 0 w 4035451"/>
              <a:gd name="connsiteY0" fmla="*/ 204040 h 211597"/>
              <a:gd name="connsiteX1" fmla="*/ 1707888 w 4035451"/>
              <a:gd name="connsiteY1" fmla="*/ 211597 h 211597"/>
              <a:gd name="connsiteX2" fmla="*/ 3053038 w 4035451"/>
              <a:gd name="connsiteY2" fmla="*/ 173811 h 211597"/>
              <a:gd name="connsiteX3" fmla="*/ 4035451 w 4035451"/>
              <a:gd name="connsiteY3" fmla="*/ 0 h 211597"/>
              <a:gd name="connsiteX0" fmla="*/ 0 w 4020337"/>
              <a:gd name="connsiteY0" fmla="*/ 332510 h 340067"/>
              <a:gd name="connsiteX1" fmla="*/ 1707888 w 4020337"/>
              <a:gd name="connsiteY1" fmla="*/ 340067 h 340067"/>
              <a:gd name="connsiteX2" fmla="*/ 3053038 w 4020337"/>
              <a:gd name="connsiteY2" fmla="*/ 302281 h 340067"/>
              <a:gd name="connsiteX3" fmla="*/ 4020337 w 4020337"/>
              <a:gd name="connsiteY3" fmla="*/ 0 h 340067"/>
              <a:gd name="connsiteX0" fmla="*/ 0 w 4020337"/>
              <a:gd name="connsiteY0" fmla="*/ 332510 h 340067"/>
              <a:gd name="connsiteX1" fmla="*/ 1707888 w 4020337"/>
              <a:gd name="connsiteY1" fmla="*/ 340067 h 340067"/>
              <a:gd name="connsiteX2" fmla="*/ 3053038 w 4020337"/>
              <a:gd name="connsiteY2" fmla="*/ 302281 h 340067"/>
              <a:gd name="connsiteX3" fmla="*/ 4020337 w 4020337"/>
              <a:gd name="connsiteY3" fmla="*/ 0 h 34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0337" h="340067">
                <a:moveTo>
                  <a:pt x="0" y="332510"/>
                </a:moveTo>
                <a:lnTo>
                  <a:pt x="1707888" y="340067"/>
                </a:lnTo>
                <a:cubicBezTo>
                  <a:pt x="2216728" y="335029"/>
                  <a:pt x="2665111" y="337547"/>
                  <a:pt x="3053038" y="302281"/>
                </a:cubicBezTo>
                <a:cubicBezTo>
                  <a:pt x="3440965" y="267015"/>
                  <a:pt x="3756470" y="426973"/>
                  <a:pt x="4020337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Freeform 82"/>
          <p:cNvSpPr/>
          <p:nvPr/>
        </p:nvSpPr>
        <p:spPr>
          <a:xfrm>
            <a:off x="5757405" y="2698924"/>
            <a:ext cx="1758093" cy="450688"/>
          </a:xfrm>
          <a:custGeom>
            <a:avLst/>
            <a:gdLst>
              <a:gd name="connsiteX0" fmla="*/ 0 w 3302420"/>
              <a:gd name="connsiteY0" fmla="*/ 26121 h 1303258"/>
              <a:gd name="connsiteX1" fmla="*/ 1707888 w 3302420"/>
              <a:gd name="connsiteY1" fmla="*/ 33678 h 1303258"/>
              <a:gd name="connsiteX2" fmla="*/ 3007696 w 3302420"/>
              <a:gd name="connsiteY2" fmla="*/ 116805 h 1303258"/>
              <a:gd name="connsiteX3" fmla="*/ 3302420 w 3302420"/>
              <a:gd name="connsiteY3" fmla="*/ 1303258 h 1303258"/>
              <a:gd name="connsiteX0" fmla="*/ 0 w 3574473"/>
              <a:gd name="connsiteY0" fmla="*/ 516124 h 623823"/>
              <a:gd name="connsiteX1" fmla="*/ 1707888 w 3574473"/>
              <a:gd name="connsiteY1" fmla="*/ 523681 h 623823"/>
              <a:gd name="connsiteX2" fmla="*/ 3007696 w 3574473"/>
              <a:gd name="connsiteY2" fmla="*/ 606808 h 623823"/>
              <a:gd name="connsiteX3" fmla="*/ 3574473 w 3574473"/>
              <a:gd name="connsiteY3" fmla="*/ 145829 h 623823"/>
              <a:gd name="connsiteX0" fmla="*/ 0 w 3574473"/>
              <a:gd name="connsiteY0" fmla="*/ 370295 h 477994"/>
              <a:gd name="connsiteX1" fmla="*/ 1707888 w 3574473"/>
              <a:gd name="connsiteY1" fmla="*/ 377852 h 477994"/>
              <a:gd name="connsiteX2" fmla="*/ 3007696 w 3574473"/>
              <a:gd name="connsiteY2" fmla="*/ 460979 h 477994"/>
              <a:gd name="connsiteX3" fmla="*/ 3574473 w 3574473"/>
              <a:gd name="connsiteY3" fmla="*/ 0 h 477994"/>
              <a:gd name="connsiteX0" fmla="*/ 0 w 3446003"/>
              <a:gd name="connsiteY0" fmla="*/ 566777 h 687317"/>
              <a:gd name="connsiteX1" fmla="*/ 1707888 w 3446003"/>
              <a:gd name="connsiteY1" fmla="*/ 574334 h 687317"/>
              <a:gd name="connsiteX2" fmla="*/ 3007696 w 3446003"/>
              <a:gd name="connsiteY2" fmla="*/ 657461 h 687317"/>
              <a:gd name="connsiteX3" fmla="*/ 3446003 w 3446003"/>
              <a:gd name="connsiteY3" fmla="*/ 0 h 687317"/>
              <a:gd name="connsiteX0" fmla="*/ 0 w 3446003"/>
              <a:gd name="connsiteY0" fmla="*/ 566777 h 687317"/>
              <a:gd name="connsiteX1" fmla="*/ 1707888 w 3446003"/>
              <a:gd name="connsiteY1" fmla="*/ 574334 h 687317"/>
              <a:gd name="connsiteX2" fmla="*/ 3007696 w 3446003"/>
              <a:gd name="connsiteY2" fmla="*/ 657461 h 687317"/>
              <a:gd name="connsiteX3" fmla="*/ 3446003 w 3446003"/>
              <a:gd name="connsiteY3" fmla="*/ 0 h 687317"/>
              <a:gd name="connsiteX0" fmla="*/ 0 w 3317534"/>
              <a:gd name="connsiteY0" fmla="*/ 642348 h 768025"/>
              <a:gd name="connsiteX1" fmla="*/ 1707888 w 3317534"/>
              <a:gd name="connsiteY1" fmla="*/ 649905 h 768025"/>
              <a:gd name="connsiteX2" fmla="*/ 3007696 w 3317534"/>
              <a:gd name="connsiteY2" fmla="*/ 733032 h 768025"/>
              <a:gd name="connsiteX3" fmla="*/ 3317534 w 3317534"/>
              <a:gd name="connsiteY3" fmla="*/ 0 h 768025"/>
              <a:gd name="connsiteX0" fmla="*/ 0 w 3317534"/>
              <a:gd name="connsiteY0" fmla="*/ 642348 h 670884"/>
              <a:gd name="connsiteX1" fmla="*/ 1707888 w 3317534"/>
              <a:gd name="connsiteY1" fmla="*/ 649905 h 670884"/>
              <a:gd name="connsiteX2" fmla="*/ 3053038 w 3317534"/>
              <a:gd name="connsiteY2" fmla="*/ 612119 h 670884"/>
              <a:gd name="connsiteX3" fmla="*/ 3317534 w 3317534"/>
              <a:gd name="connsiteY3" fmla="*/ 0 h 67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7534" h="670884">
                <a:moveTo>
                  <a:pt x="0" y="642348"/>
                </a:moveTo>
                <a:lnTo>
                  <a:pt x="1707888" y="649905"/>
                </a:lnTo>
                <a:cubicBezTo>
                  <a:pt x="2216728" y="644867"/>
                  <a:pt x="2784764" y="720436"/>
                  <a:pt x="3053038" y="612119"/>
                </a:cubicBezTo>
                <a:cubicBezTo>
                  <a:pt x="3321312" y="503802"/>
                  <a:pt x="3235036" y="472314"/>
                  <a:pt x="3317534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4" name="Gerade Verbindung mit Pfeil 38"/>
          <p:cNvCxnSpPr/>
          <p:nvPr/>
        </p:nvCxnSpPr>
        <p:spPr>
          <a:xfrm>
            <a:off x="7507306" y="4667133"/>
            <a:ext cx="204091" cy="280966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5190518" y="382664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Frankfurt</a:t>
            </a:r>
          </a:p>
        </p:txBody>
      </p:sp>
      <p:sp>
        <p:nvSpPr>
          <p:cNvPr id="58" name="Textfeld 15"/>
          <p:cNvSpPr txBox="1"/>
          <p:nvPr/>
        </p:nvSpPr>
        <p:spPr>
          <a:xfrm>
            <a:off x="4971261" y="2254901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Sentinel Hubs</a:t>
            </a:r>
          </a:p>
        </p:txBody>
      </p:sp>
    </p:spTree>
    <p:extLst>
      <p:ext uri="{BB962C8B-B14F-4D97-AF65-F5344CB8AC3E}">
        <p14:creationId xmlns:p14="http://schemas.microsoft.com/office/powerpoint/2010/main" val="350571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1" grpId="0">
        <p:bldAsOne/>
      </p:bldGraphic>
      <p:bldP spid="33" grpId="0"/>
      <p:bldP spid="35" grpId="0" animBg="1"/>
      <p:bldP spid="36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82" grpId="0" animBg="1"/>
      <p:bldP spid="83" grpId="0" animBg="1"/>
      <p:bldP spid="57" grpId="0"/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t.ie/UserMediaUpl/eumetsat_logo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754" y="2652765"/>
            <a:ext cx="6288495" cy="155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Sept. 29,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Digital Infrastructures for Research 2016   -   Dr. Jakob Tendel (GÉANT &amp; DFN)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92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push dir="r"/>
      </p:transition>
    </mc:Choice>
    <mc:Fallback xmlns="">
      <p:transition>
        <p:push dir="r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R&amp;E has done for EUMETSAT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EUMETCast</a:t>
            </a:r>
            <a:r>
              <a:rPr lang="en-GB" dirty="0"/>
              <a:t> data distribution using IP multicast from EUMETSAT HQ in Germany to </a:t>
            </a:r>
            <a:r>
              <a:rPr lang="en-GB" b="1" dirty="0"/>
              <a:t>31 countries in Europe</a:t>
            </a:r>
            <a:r>
              <a:rPr lang="en-GB" dirty="0"/>
              <a:t>, using </a:t>
            </a:r>
            <a:r>
              <a:rPr lang="en-GB" b="1" dirty="0"/>
              <a:t>GÉANT and the NRENs networks</a:t>
            </a:r>
          </a:p>
          <a:p>
            <a:r>
              <a:rPr lang="en-GB" dirty="0"/>
              <a:t>A </a:t>
            </a:r>
            <a:r>
              <a:rPr lang="en-GB" b="1" dirty="0"/>
              <a:t>Single point of contact </a:t>
            </a:r>
            <a:r>
              <a:rPr lang="en-GB" dirty="0"/>
              <a:t>for EUMETSAT</a:t>
            </a:r>
            <a:br>
              <a:rPr lang="en-GB" dirty="0"/>
            </a:br>
            <a:r>
              <a:rPr lang="en-GB" dirty="0"/>
              <a:t>– connecting them with the whole community</a:t>
            </a:r>
          </a:p>
          <a:p>
            <a:r>
              <a:rPr lang="en-GB" dirty="0"/>
              <a:t>In the absence of a formal SLA:</a:t>
            </a:r>
          </a:p>
          <a:p>
            <a:pPr lvl="1"/>
            <a:r>
              <a:rPr lang="en-GB" dirty="0"/>
              <a:t>Implementation of </a:t>
            </a:r>
            <a:r>
              <a:rPr lang="en-GB" b="1" dirty="0"/>
              <a:t>added-value services </a:t>
            </a:r>
            <a:br>
              <a:rPr lang="en-GB" b="1" dirty="0"/>
            </a:br>
            <a:r>
              <a:rPr lang="en-GB" dirty="0"/>
              <a:t>that support an operational-like data provision</a:t>
            </a:r>
          </a:p>
          <a:p>
            <a:pPr lvl="1"/>
            <a:r>
              <a:rPr lang="en-GB" b="1" dirty="0"/>
              <a:t>Monitoring, reporting </a:t>
            </a:r>
            <a:r>
              <a:rPr lang="en-GB" dirty="0"/>
              <a:t>and </a:t>
            </a:r>
            <a:r>
              <a:rPr lang="en-GB" b="1" dirty="0"/>
              <a:t>escalation processes</a:t>
            </a:r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Sept. 29,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Digital Infrastructures for Research 2016   -   Dr. Jakob Tendel (GÉANT &amp; DFN)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90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push dir="r"/>
      </p:transition>
    </mc:Choice>
    <mc:Fallback xmlns="">
      <p:transition>
        <p:push dir="r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EUMETCast</a:t>
            </a:r>
            <a:r>
              <a:rPr lang="en-GB" dirty="0"/>
              <a:t> Terrestrial Footprint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2270760" y="1212372"/>
            <a:ext cx="7543800" cy="1364489"/>
          </a:xfrm>
        </p:spPr>
        <p:txBody>
          <a:bodyPr>
            <a:normAutofit/>
          </a:bodyPr>
          <a:lstStyle/>
          <a:p>
            <a:r>
              <a:rPr lang="en-GB" cap="none" dirty="0"/>
              <a:t>EUMETCAST data distribution using IP multicast from EUMETSAT HQ in Germany to </a:t>
            </a:r>
            <a:r>
              <a:rPr lang="en-GB" b="1" cap="none" dirty="0"/>
              <a:t>31 countries in Europe</a:t>
            </a:r>
            <a:r>
              <a:rPr lang="en-GB" cap="none" dirty="0"/>
              <a:t>, using </a:t>
            </a:r>
            <a:r>
              <a:rPr lang="en-GB" b="1" cap="none" dirty="0"/>
              <a:t>GÉANT and the NRENs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803910" y="2438632"/>
            <a:ext cx="2514972" cy="3058988"/>
          </a:xfrm>
        </p:spPr>
        <p:txBody>
          <a:bodyPr>
            <a:noAutofit/>
          </a:bodyPr>
          <a:lstStyle/>
          <a:p>
            <a:r>
              <a:rPr lang="en-GB" sz="1400" dirty="0"/>
              <a:t>Outreach to Asia - </a:t>
            </a:r>
            <a:r>
              <a:rPr lang="en-GB" sz="1400" b="1" dirty="0"/>
              <a:t>Korea</a:t>
            </a:r>
            <a:r>
              <a:rPr lang="en-GB" sz="1400" dirty="0"/>
              <a:t> (KMA) via cooperation between GEANT and our Asian partner networks</a:t>
            </a:r>
          </a:p>
          <a:p>
            <a:r>
              <a:rPr lang="en-GB" sz="1400" dirty="0"/>
              <a:t>Outreach to </a:t>
            </a:r>
            <a:r>
              <a:rPr lang="en-GB" sz="1400" b="1" dirty="0"/>
              <a:t>USA</a:t>
            </a:r>
            <a:r>
              <a:rPr lang="en-GB" sz="1400" dirty="0"/>
              <a:t> (NOAA) via cooperation - GEANT and Internet2</a:t>
            </a:r>
          </a:p>
          <a:p>
            <a:r>
              <a:rPr lang="en-GB" sz="1400" dirty="0"/>
              <a:t>Outreach to </a:t>
            </a:r>
            <a:r>
              <a:rPr lang="en-GB" sz="1400" b="1" dirty="0"/>
              <a:t>Australia</a:t>
            </a:r>
            <a:r>
              <a:rPr lang="en-GB" sz="1400" dirty="0"/>
              <a:t> (NCI) via cooperation GEANT-TEIN and Asia-Pacific partner networks</a:t>
            </a:r>
          </a:p>
          <a:p>
            <a:r>
              <a:rPr lang="en-GB" sz="1400" dirty="0"/>
              <a:t>Feasibility of outreach to selected organisations located in Africa planned for 2016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3800476" y="2362201"/>
            <a:ext cx="6090286" cy="3730466"/>
            <a:chOff x="3419707" y="2810107"/>
            <a:chExt cx="4947053" cy="273963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19707" y="2810107"/>
              <a:ext cx="4947053" cy="2739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5134" y="5111543"/>
              <a:ext cx="1297635" cy="322250"/>
            </a:xfrm>
            <a:prstGeom prst="rect">
              <a:avLst/>
            </a:prstGeom>
          </p:spPr>
        </p:pic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Sept. 29,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Digital Infrastructures for Research 2016   -   Dr. Jakob Tendel (GÉANT &amp; DFN)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51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push dir="r"/>
      </p:transition>
    </mc:Choice>
    <mc:Fallback xmlns="">
      <p:transition>
        <p:push dir="r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R&amp;E Services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Researchers and Projects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Sept. 29,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Digital Infrastructures for Research 2016   -   Dr. Jakob Tendel (GÉANT &amp; DFN)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push dir="r"/>
      </p:transition>
    </mc:Choice>
    <mc:Fallback xmlns="">
      <p:transition>
        <p:push dir="r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R&amp;E Services for Researchers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AAI, federated identity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Single-Sign-On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Access to e-infrastructures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Access to cloud service providers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Custom connectivity solutions: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VPNs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Light-paths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Transfer performance optimisation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Help with Data Management Plans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600" dirty="0"/>
              <a:t>Contacts:</a:t>
            </a:r>
          </a:p>
          <a:p>
            <a:pPr lvl="1">
              <a:lnSpc>
                <a:spcPct val="100000"/>
              </a:lnSpc>
            </a:pPr>
            <a:r>
              <a:rPr lang="en-GB" sz="1400" dirty="0"/>
              <a:t>Dr. Jakob Tendel – DFN</a:t>
            </a:r>
            <a:br>
              <a:rPr lang="en-GB" sz="1400" dirty="0"/>
            </a:br>
            <a:r>
              <a:rPr lang="en-GB" sz="1400" b="1" dirty="0">
                <a:hlinkClick r:id="rId3"/>
              </a:rPr>
              <a:t>tendel@dfn.de</a:t>
            </a:r>
            <a:endParaRPr lang="en-GB" sz="1400" b="1" dirty="0"/>
          </a:p>
          <a:p>
            <a:pPr lvl="1">
              <a:lnSpc>
                <a:spcPct val="100000"/>
              </a:lnSpc>
            </a:pPr>
            <a:endParaRPr lang="en-GB" sz="1400" b="1" dirty="0"/>
          </a:p>
          <a:p>
            <a:pPr lvl="1">
              <a:lnSpc>
                <a:spcPct val="100000"/>
              </a:lnSpc>
            </a:pPr>
            <a:r>
              <a:rPr lang="en-GB" sz="1400" dirty="0"/>
              <a:t>GÉANT</a:t>
            </a:r>
            <a:br>
              <a:rPr lang="en-GB" sz="1400" dirty="0"/>
            </a:br>
            <a:r>
              <a:rPr lang="en-GB" sz="1400" b="1" dirty="0">
                <a:hlinkClick r:id="rId4"/>
              </a:rPr>
              <a:t>businessdevelopment@geant.org</a:t>
            </a:r>
            <a:endParaRPr lang="en-GB" sz="1400" b="1" dirty="0">
              <a:hlinkClick r:id="rId5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110565"/>
              </p:ext>
            </p:extLst>
          </p:nvPr>
        </p:nvGraphicFramePr>
        <p:xfrm>
          <a:off x="6464416" y="3267841"/>
          <a:ext cx="2413932" cy="19738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3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/>
                        <a:t>NREN Resources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600" dirty="0">
                          <a:hlinkClick r:id="rId6"/>
                        </a:rPr>
                        <a:t>geant.org/Services</a:t>
                      </a:r>
                      <a:endParaRPr lang="en-GB" sz="16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600" dirty="0">
                          <a:hlinkClick r:id="rId7"/>
                        </a:rPr>
                        <a:t>clouds.geant.org</a:t>
                      </a:r>
                      <a:endParaRPr lang="en-GB" sz="16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600" dirty="0">
                          <a:hlinkClick r:id="rId5"/>
                        </a:rPr>
                        <a:t>enlightenyourresearch.net</a:t>
                      </a:r>
                      <a:endParaRPr lang="en-GB" sz="1600" dirty="0">
                        <a:hlinkClick r:id="rId8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600" dirty="0">
                          <a:hlinkClick r:id="rId8"/>
                        </a:rPr>
                        <a:t>fasterdata.es.net</a:t>
                      </a:r>
                      <a:r>
                        <a:rPr lang="en-GB" sz="1600" dirty="0"/>
                        <a:t> (USA)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Sept. 29,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Digital Infrastructures for Research 2016   -   Dr. Jakob Tendel (GÉANT &amp; DFN)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42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push dir="r"/>
      </p:transition>
    </mc:Choice>
    <mc:Fallback xmlns="">
      <p:transition>
        <p:push dir="r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13369" y="1783459"/>
            <a:ext cx="95891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>
                <a:solidFill>
                  <a:srgbClr val="0070C0"/>
                </a:solidFill>
              </a:rPr>
              <a:t>Q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81239" y="2929926"/>
            <a:ext cx="95891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>
                <a:solidFill>
                  <a:srgbClr val="00B050"/>
                </a:solidFill>
              </a:rPr>
              <a:t>Q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53452" y="1972384"/>
            <a:ext cx="7072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>
                <a:solidFill>
                  <a:srgbClr val="FFC000"/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82436" y="3025968"/>
            <a:ext cx="7072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Sept. 29,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Digital Infrastructures for Research 2016   -   Dr. Jakob Tendel (GÉANT &amp; DFN)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3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push dir="r"/>
      </p:transition>
    </mc:Choice>
    <mc:Fallback xmlns="">
      <p:transition>
        <p:push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GÉANT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COPERNICUS</a:t>
            </a:r>
          </a:p>
          <a:p>
            <a:pPr lvl="1">
              <a:lnSpc>
                <a:spcPct val="150000"/>
              </a:lnSpc>
            </a:pPr>
            <a:r>
              <a:rPr lang="en-GB" sz="2400" dirty="0"/>
              <a:t>Collaboration with ESA </a:t>
            </a:r>
          </a:p>
          <a:p>
            <a:pPr lvl="2">
              <a:lnSpc>
                <a:spcPct val="150000"/>
              </a:lnSpc>
            </a:pPr>
            <a:r>
              <a:rPr lang="en-GB" sz="1800" dirty="0"/>
              <a:t>Sentinel Data Hubs on GÉANT</a:t>
            </a:r>
          </a:p>
          <a:p>
            <a:pPr lvl="1">
              <a:lnSpc>
                <a:spcPct val="150000"/>
              </a:lnSpc>
            </a:pPr>
            <a:r>
              <a:rPr lang="en-GB" sz="2400" dirty="0"/>
              <a:t>Collaboration with EUMETSAT </a:t>
            </a:r>
          </a:p>
          <a:p>
            <a:pPr lvl="2">
              <a:lnSpc>
                <a:spcPct val="150000"/>
              </a:lnSpc>
            </a:pPr>
            <a:r>
              <a:rPr lang="en-GB" sz="1800" dirty="0"/>
              <a:t>Multicast across network domains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R&amp;E Network Services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Sept. 29,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Digital Infrastructures for Research 2016   -   Dr. Jakob Tendel (GÉANT &amp; DFN)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push dir="r"/>
      </p:transition>
    </mc:Choice>
    <mc:Fallback xmlns="">
      <p:transition>
        <p:push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GÉANT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Sept. 29,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Digital Infrastructures for Research 2016   -   Dr. Jakob Tendel (GÉANT &amp; DFN)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38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push dir="r"/>
      </p:transition>
    </mc:Choice>
    <mc:Fallback xmlns="">
      <p:transition>
        <p:push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GB" dirty="0"/>
              <a:t>Research and Education Networks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Dedicated Internet networks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Serve publicly funded research and academic education organisations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Architected and tuned to best performance for scientific data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Most countries have one designated or de facto national R&amp;E network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Strong international R&amp;E community enabling cross-border services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Sept. 29,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Digital Infrastructures for Research 2016   -   Dr. Jakob Tendel (GÉANT &amp; DFN)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62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push dir="r"/>
      </p:transition>
    </mc:Choice>
    <mc:Fallback xmlns="">
      <p:transition>
        <p:push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National R&amp;E network</a:t>
            </a:r>
          </a:p>
        </p:txBody>
      </p:sp>
      <p:pic>
        <p:nvPicPr>
          <p:cNvPr id="6" name="Inhaltsplatzhalter 5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805" y="1790004"/>
            <a:ext cx="3906390" cy="4706743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Sept. 29,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Digital Infrastructures for Research 2016   -   Dr. Jakob Tendel (GÉANT &amp; DFN)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8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push dir="r"/>
      </p:transition>
    </mc:Choice>
    <mc:Fallback xmlns="">
      <p:transition>
        <p:push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European GÉANT network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407" y="1789762"/>
            <a:ext cx="5065187" cy="460151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Sept. 29,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Digital Infrastructures for Research 2016   -   Dr. Jakob Tendel (GÉANT &amp; DFN)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6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push dir="r"/>
      </p:transition>
    </mc:Choice>
    <mc:Fallback xmlns="">
      <p:transition>
        <p:push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connectivity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966" y="1835816"/>
            <a:ext cx="6490069" cy="457107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Sept. 29,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Digital Infrastructures for Research 2016   -   Dr. Jakob Tendel (GÉANT &amp; DFN)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28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push dir="r"/>
      </p:transition>
    </mc:Choice>
    <mc:Fallback xmlns="">
      <p:transition>
        <p:push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COPERNICUS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Supporting the Distribution of COPERNICUS Data </a:t>
            </a:r>
            <a:br>
              <a:rPr lang="en-GB" dirty="0"/>
            </a:br>
            <a:r>
              <a:rPr lang="en-GB" dirty="0"/>
              <a:t>over R&amp;E Networks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Sept. 29,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Digital Infrastructures for Research 2016   -   Dr. Jakob Tendel (GÉANT &amp; DFN)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66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push dir="r"/>
      </p:transition>
    </mc:Choice>
    <mc:Fallback xmlns="">
      <p:transition>
        <p:push dir="r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Sept. 29,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Digital Infrastructures for Research 2016   -   Dr. Jakob Tendel (GÉANT &amp; DFN)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 descr="ESA Dark 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714625"/>
            <a:ext cx="32766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8441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109</TotalTime>
  <Words>714</Words>
  <Application>Microsoft Office PowerPoint</Application>
  <PresentationFormat>Widescreen</PresentationFormat>
  <Paragraphs>161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Retrospect</vt:lpstr>
      <vt:lpstr>Unleashing Earth Observation data</vt:lpstr>
      <vt:lpstr>Outline</vt:lpstr>
      <vt:lpstr>GÉANT</vt:lpstr>
      <vt:lpstr>Research and Education Networks</vt:lpstr>
      <vt:lpstr>National R&amp;E network</vt:lpstr>
      <vt:lpstr>European GÉANT network</vt:lpstr>
      <vt:lpstr>Global connectivity</vt:lpstr>
      <vt:lpstr>COPERNICUS</vt:lpstr>
      <vt:lpstr>PowerPoint Presentation</vt:lpstr>
      <vt:lpstr>Original ESA dissemination plan</vt:lpstr>
      <vt:lpstr>Original ESA dissemination plan</vt:lpstr>
      <vt:lpstr>Copernicus – DFN peering with ESA</vt:lpstr>
      <vt:lpstr>PowerPoint Presentation</vt:lpstr>
      <vt:lpstr>What R&amp;E has done for EUMETSAT</vt:lpstr>
      <vt:lpstr>EUMETCast Terrestrial Footprint</vt:lpstr>
      <vt:lpstr>R&amp;E Services</vt:lpstr>
      <vt:lpstr>R&amp;E Services for Researchers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Enabling BigData Workflows in Earth Observation Science</dc:title>
  <dc:creator>Jakob Tendel</dc:creator>
  <cp:lastModifiedBy>Jakob Tendel</cp:lastModifiedBy>
  <cp:revision>104</cp:revision>
  <dcterms:created xsi:type="dcterms:W3CDTF">2016-02-26T13:56:02Z</dcterms:created>
  <dcterms:modified xsi:type="dcterms:W3CDTF">2016-09-27T12:59:03Z</dcterms:modified>
</cp:coreProperties>
</file>