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67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85185"/>
  </p:normalViewPr>
  <p:slideViewPr>
    <p:cSldViewPr snapToGrid="0" snapToObjects="1">
      <p:cViewPr varScale="1">
        <p:scale>
          <a:sx n="77" d="100"/>
          <a:sy n="77" d="100"/>
        </p:scale>
        <p:origin x="1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A590B-CE59-F442-859C-4370D31EB8B4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95EDF-C480-7540-B88A-9DDAFB21E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0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95EDF-C480-7540-B88A-9DDAFB21E3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54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95EDF-C480-7540-B88A-9DDAFB21E3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7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sz="3600" dirty="0" smtClean="0"/>
              <a:t>WISE </a:t>
            </a:r>
            <a:r>
              <a:rPr lang="nl-NL" sz="3600" dirty="0" err="1"/>
              <a:t>p</a:t>
            </a:r>
            <a:r>
              <a:rPr lang="nl-NL" sz="3600" dirty="0" err="1" smtClean="0"/>
              <a:t>eople</a:t>
            </a:r>
            <a:r>
              <a:rPr lang="nl-NL" sz="3600" dirty="0" smtClean="0"/>
              <a:t> take action </a:t>
            </a:r>
            <a:br>
              <a:rPr lang="nl-NL" sz="3600" dirty="0" smtClean="0"/>
            </a:br>
            <a:r>
              <a:rPr lang="nl-NL" sz="3600" dirty="0" smtClean="0"/>
              <a:t>on security – </a:t>
            </a:r>
            <a:r>
              <a:rPr lang="nl-NL" sz="3600" dirty="0" err="1" smtClean="0"/>
              <a:t>Discussion</a:t>
            </a:r>
            <a:r>
              <a:rPr lang="nl-NL" sz="3600" dirty="0" smtClean="0"/>
              <a:t> 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22448"/>
          </a:xfrm>
        </p:spPr>
        <p:txBody>
          <a:bodyPr>
            <a:normAutofit/>
          </a:bodyPr>
          <a:lstStyle/>
          <a:p>
            <a:r>
              <a:rPr lang="en-US" b="1" i="1" dirty="0"/>
              <a:t>Bringing into reality global information security collaboration</a:t>
            </a:r>
            <a:endParaRPr lang="en-US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David </a:t>
            </a:r>
            <a:r>
              <a:rPr lang="nl-NL" dirty="0" smtClean="0"/>
              <a:t>Kelsey </a:t>
            </a:r>
            <a:r>
              <a:rPr lang="nl-NL" dirty="0" smtClean="0"/>
              <a:t>STFC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71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At </a:t>
            </a:r>
            <a:r>
              <a:rPr lang="en-US" dirty="0" smtClean="0"/>
              <a:t>end of year one – time to review</a:t>
            </a:r>
          </a:p>
          <a:p>
            <a:r>
              <a:rPr lang="en-US" dirty="0" smtClean="0"/>
              <a:t>Are the working groups making progress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They only started in May 2016 – early days</a:t>
            </a:r>
            <a:endParaRPr lang="en-US" dirty="0" smtClean="0"/>
          </a:p>
          <a:p>
            <a:pPr lvl="1"/>
            <a:r>
              <a:rPr lang="en-US" dirty="0" smtClean="0"/>
              <a:t>Can we </a:t>
            </a:r>
            <a:r>
              <a:rPr lang="en-US" dirty="0" err="1" smtClean="0"/>
              <a:t>organise</a:t>
            </a:r>
            <a:r>
              <a:rPr lang="en-US" dirty="0" smtClean="0"/>
              <a:t> differently</a:t>
            </a:r>
            <a:r>
              <a:rPr lang="en-US" dirty="0" smtClean="0"/>
              <a:t>?</a:t>
            </a:r>
          </a:p>
          <a:p>
            <a:r>
              <a:rPr lang="en-US" dirty="0"/>
              <a:t>Does it work to meet jointly with conferences?</a:t>
            </a:r>
          </a:p>
          <a:p>
            <a:pPr lvl="1"/>
            <a:r>
              <a:rPr lang="en-US" dirty="0"/>
              <a:t>In 2017 we will probably move to standalone meetings</a:t>
            </a:r>
          </a:p>
          <a:p>
            <a:pPr lvl="2"/>
            <a:r>
              <a:rPr lang="en-US" dirty="0"/>
              <a:t>Europe and North </a:t>
            </a:r>
            <a:r>
              <a:rPr lang="en-US" dirty="0" err="1" smtClean="0"/>
              <a:t>Amercia</a:t>
            </a:r>
            <a:endParaRPr lang="en-US" dirty="0" smtClean="0"/>
          </a:p>
          <a:p>
            <a:r>
              <a:rPr lang="en-US" dirty="0" smtClean="0"/>
              <a:t>Are there other topics we should address?</a:t>
            </a:r>
          </a:p>
          <a:p>
            <a:pPr lvl="1"/>
            <a:r>
              <a:rPr lang="en-US" dirty="0" smtClean="0"/>
              <a:t>Cloud Security</a:t>
            </a:r>
          </a:p>
          <a:p>
            <a:pPr lvl="1"/>
            <a:r>
              <a:rPr lang="en-US" dirty="0" smtClean="0"/>
              <a:t>Threat Intelligence Sharing</a:t>
            </a:r>
          </a:p>
          <a:p>
            <a:pPr lvl="1"/>
            <a:r>
              <a:rPr lang="en-US" dirty="0" smtClean="0"/>
              <a:t>Privacy issues</a:t>
            </a:r>
            <a:endParaRPr lang="en-US" dirty="0" smtClean="0"/>
          </a:p>
          <a:p>
            <a:pPr lvl="1"/>
            <a:r>
              <a:rPr lang="en-US" dirty="0" smtClean="0"/>
              <a:t>Vulnerability Handling</a:t>
            </a:r>
          </a:p>
          <a:p>
            <a:pPr lvl="1"/>
            <a:r>
              <a:rPr lang="en-US" dirty="0" smtClean="0"/>
              <a:t>IPv6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Laws and Regulations</a:t>
            </a:r>
          </a:p>
          <a:p>
            <a:r>
              <a:rPr lang="en-US" dirty="0" smtClean="0"/>
              <a:t>Can we define one achievement/goal for year 2?</a:t>
            </a:r>
            <a:endParaRPr lang="en-US" dirty="0" smtClean="0"/>
          </a:p>
          <a:p>
            <a:r>
              <a:rPr lang="en-US" dirty="0" smtClean="0"/>
              <a:t>Other issues?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at end of Year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the working groups making progress?</a:t>
            </a:r>
          </a:p>
          <a:p>
            <a:pPr lvl="1"/>
            <a:r>
              <a:rPr lang="en-US" dirty="0"/>
              <a:t>They only started in May 2016 – early days</a:t>
            </a:r>
          </a:p>
          <a:p>
            <a:r>
              <a:rPr lang="en-US" dirty="0"/>
              <a:t>Can we </a:t>
            </a:r>
            <a:r>
              <a:rPr lang="en-US" dirty="0" err="1"/>
              <a:t>organise</a:t>
            </a:r>
            <a:r>
              <a:rPr lang="en-US" dirty="0"/>
              <a:t> differently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Teleconferences? Or email?</a:t>
            </a:r>
          </a:p>
          <a:p>
            <a:pPr lvl="1"/>
            <a:r>
              <a:rPr lang="en-US" dirty="0" smtClean="0"/>
              <a:t>Face to face meetings?</a:t>
            </a:r>
          </a:p>
          <a:p>
            <a:pPr lvl="1"/>
            <a:r>
              <a:rPr lang="en-US" dirty="0" smtClean="0"/>
              <a:t>How to address </a:t>
            </a:r>
            <a:r>
              <a:rPr lang="en-US" dirty="0" err="1" smtClean="0"/>
              <a:t>timezone</a:t>
            </a:r>
            <a:r>
              <a:rPr lang="en-US" dirty="0" smtClean="0"/>
              <a:t> issues</a:t>
            </a:r>
          </a:p>
          <a:p>
            <a:r>
              <a:rPr lang="en-US" dirty="0" smtClean="0"/>
              <a:t>WG should have a goal and a lifetime?</a:t>
            </a:r>
          </a:p>
          <a:p>
            <a:r>
              <a:rPr lang="en-US" dirty="0"/>
              <a:t>Does it work to meet jointly with conferences?</a:t>
            </a:r>
          </a:p>
          <a:p>
            <a:pPr lvl="1"/>
            <a:r>
              <a:rPr lang="en-US" dirty="0"/>
              <a:t>In 2017 we will probably move to standalone meetings</a:t>
            </a:r>
          </a:p>
          <a:p>
            <a:pPr lvl="2"/>
            <a:r>
              <a:rPr lang="en-US" dirty="0"/>
              <a:t>Europe and North </a:t>
            </a:r>
            <a:r>
              <a:rPr lang="en-US" dirty="0" err="1" smtClean="0"/>
              <a:t>Amercia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1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WISE topics?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other topics we should address?</a:t>
            </a:r>
          </a:p>
          <a:p>
            <a:pPr lvl="1"/>
            <a:r>
              <a:rPr lang="en-US" dirty="0"/>
              <a:t>Cloud Security</a:t>
            </a:r>
          </a:p>
          <a:p>
            <a:pPr lvl="1"/>
            <a:r>
              <a:rPr lang="en-US" dirty="0"/>
              <a:t>Threat Intelligence Sharing</a:t>
            </a:r>
          </a:p>
          <a:p>
            <a:pPr lvl="1"/>
            <a:r>
              <a:rPr lang="en-US" dirty="0"/>
              <a:t>Privacy issues</a:t>
            </a:r>
          </a:p>
          <a:p>
            <a:pPr lvl="1"/>
            <a:r>
              <a:rPr lang="en-US" dirty="0"/>
              <a:t>Vulnerability Handling</a:t>
            </a:r>
          </a:p>
          <a:p>
            <a:pPr lvl="1"/>
            <a:r>
              <a:rPr lang="en-US" dirty="0"/>
              <a:t>IPv6 Security</a:t>
            </a:r>
          </a:p>
          <a:p>
            <a:pPr lvl="1"/>
            <a:r>
              <a:rPr lang="en-US" dirty="0"/>
              <a:t>Laws and Regulations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Deliverables?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Organise</a:t>
            </a:r>
            <a:r>
              <a:rPr lang="en-US" dirty="0" smtClean="0"/>
              <a:t> events</a:t>
            </a:r>
          </a:p>
          <a:p>
            <a:r>
              <a:rPr lang="en-US" dirty="0" smtClean="0"/>
              <a:t>Share information</a:t>
            </a:r>
          </a:p>
          <a:p>
            <a:pPr lvl="1"/>
            <a:r>
              <a:rPr lang="en-US" dirty="0" smtClean="0"/>
              <a:t>With each other</a:t>
            </a:r>
          </a:p>
          <a:p>
            <a:pPr lvl="1"/>
            <a:r>
              <a:rPr lang="en-US" dirty="0" smtClean="0"/>
              <a:t>Via web/wiki</a:t>
            </a:r>
          </a:p>
          <a:p>
            <a:pPr lvl="1"/>
            <a:r>
              <a:rPr lang="en-US" dirty="0" smtClean="0"/>
              <a:t>Newsletters</a:t>
            </a:r>
          </a:p>
          <a:p>
            <a:r>
              <a:rPr lang="en-US" dirty="0" smtClean="0"/>
              <a:t>Build trust</a:t>
            </a:r>
          </a:p>
          <a:p>
            <a:r>
              <a:rPr lang="en-US" dirty="0" smtClean="0"/>
              <a:t>Define best practices/standards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3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discussion topics?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Participate</a:t>
            </a:r>
            <a:r>
              <a:rPr lang="nl-NL" dirty="0" smtClean="0"/>
              <a:t> in WISE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Interested</a:t>
            </a:r>
            <a:r>
              <a:rPr lang="nl-NL" dirty="0" smtClean="0"/>
              <a:t> in </a:t>
            </a:r>
            <a:r>
              <a:rPr lang="nl-NL" dirty="0" err="1" smtClean="0"/>
              <a:t>any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group</a:t>
            </a:r>
            <a:r>
              <a:rPr lang="nl-NL" dirty="0" smtClean="0"/>
              <a:t> subjects?</a:t>
            </a:r>
          </a:p>
          <a:p>
            <a:r>
              <a:rPr lang="nl-NL" dirty="0" err="1"/>
              <a:t>Subscribe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workgroup</a:t>
            </a:r>
            <a:r>
              <a:rPr lang="nl-NL" dirty="0"/>
              <a:t> mailinglist on </a:t>
            </a:r>
            <a:r>
              <a:rPr lang="nl-NL" dirty="0" err="1"/>
              <a:t>the</a:t>
            </a:r>
            <a:r>
              <a:rPr lang="nl-NL" dirty="0"/>
              <a:t> WISE </a:t>
            </a:r>
            <a:r>
              <a:rPr lang="nl-NL" dirty="0" smtClean="0"/>
              <a:t>website</a:t>
            </a:r>
          </a:p>
          <a:p>
            <a:r>
              <a:rPr lang="nl-NL" dirty="0" smtClean="0"/>
              <a:t>Contact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workgroup</a:t>
            </a:r>
            <a:r>
              <a:rPr lang="nl-NL" dirty="0" smtClean="0"/>
              <a:t> </a:t>
            </a:r>
            <a:r>
              <a:rPr lang="nl-NL" dirty="0" err="1" smtClean="0"/>
              <a:t>chair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let’s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together</a:t>
            </a:r>
            <a:endParaRPr lang="nl-NL" dirty="0" smtClean="0"/>
          </a:p>
          <a:p>
            <a:r>
              <a:rPr lang="nl-NL" dirty="0" smtClean="0"/>
              <a:t>WISE </a:t>
            </a:r>
            <a:r>
              <a:rPr lang="nl-NL" dirty="0" err="1" smtClean="0"/>
              <a:t>needs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input!</a:t>
            </a:r>
          </a:p>
          <a:p>
            <a:endParaRPr lang="nl-NL" sz="3600" dirty="0" smtClean="0"/>
          </a:p>
          <a:p>
            <a:pPr marL="0" indent="0" algn="ctr">
              <a:buNone/>
            </a:pPr>
            <a:r>
              <a:rPr lang="nl-NL" sz="3600" dirty="0" err="1" smtClean="0"/>
              <a:t>www.wise-community.org</a:t>
            </a:r>
            <a:endParaRPr lang="nl-NL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err="1" smtClean="0"/>
              <a:t>david.kelsey</a:t>
            </a:r>
            <a:r>
              <a:rPr lang="en-US" dirty="0" smtClean="0"/>
              <a:t> AT </a:t>
            </a:r>
            <a:r>
              <a:rPr lang="en-US" dirty="0" err="1" smtClean="0"/>
              <a:t>stfc.ac.uk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29 Sep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WISE@DI4R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2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5695</TotalTime>
  <Words>303</Words>
  <Application>Microsoft Macintosh PowerPoint</Application>
  <PresentationFormat>Widescreen</PresentationFormat>
  <Paragraphs>85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Trebuchet MS</vt:lpstr>
      <vt:lpstr>Arial</vt:lpstr>
      <vt:lpstr>Berlijn</vt:lpstr>
      <vt:lpstr>WISE people take action  on security – Discussion </vt:lpstr>
      <vt:lpstr>Discussion topics</vt:lpstr>
      <vt:lpstr>Review at end of Year 1</vt:lpstr>
      <vt:lpstr>Other WISE topics?</vt:lpstr>
      <vt:lpstr>WISE Deliverables?</vt:lpstr>
      <vt:lpstr>Other discussion topics?</vt:lpstr>
      <vt:lpstr>Participate in WISE</vt:lpstr>
      <vt:lpstr>Thank you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Alf Moens</dc:creator>
  <cp:keywords/>
  <dc:description/>
  <cp:lastModifiedBy>D Kelsey</cp:lastModifiedBy>
  <cp:revision>44</cp:revision>
  <dcterms:created xsi:type="dcterms:W3CDTF">2016-01-22T15:44:02Z</dcterms:created>
  <dcterms:modified xsi:type="dcterms:W3CDTF">2016-09-29T07:41:31Z</dcterms:modified>
  <cp:category/>
</cp:coreProperties>
</file>